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343" r:id="rId2"/>
    <p:sldId id="324" r:id="rId3"/>
    <p:sldId id="326" r:id="rId4"/>
    <p:sldId id="337" r:id="rId5"/>
    <p:sldId id="338" r:id="rId6"/>
    <p:sldId id="332" r:id="rId7"/>
    <p:sldId id="334" r:id="rId8"/>
    <p:sldId id="339" r:id="rId9"/>
    <p:sldId id="328"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dmin" initials="A" lastIdx="0"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696" autoAdjust="0"/>
    <p:restoredTop sz="97691" autoAdjust="0"/>
  </p:normalViewPr>
  <p:slideViewPr>
    <p:cSldViewPr snapToGrid="0">
      <p:cViewPr varScale="1">
        <p:scale>
          <a:sx n="33" d="100"/>
          <a:sy n="33" d="100"/>
        </p:scale>
        <p:origin x="1120" y="3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794A46-C361-4976-8C31-F67C521657BB}" type="datetimeFigureOut">
              <a:rPr lang="en-US" smtClean="0"/>
              <a:t>1/4/2022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DA2D2D-9BBB-4508-A88F-DA72A7697DAF}" type="slidenum">
              <a:rPr lang="en-US" smtClean="0"/>
              <a:t>‹#›</a:t>
            </a:fld>
            <a:endParaRPr lang="en-US"/>
          </a:p>
        </p:txBody>
      </p:sp>
    </p:spTree>
    <p:extLst>
      <p:ext uri="{BB962C8B-B14F-4D97-AF65-F5344CB8AC3E}">
        <p14:creationId xmlns:p14="http://schemas.microsoft.com/office/powerpoint/2010/main" val="16222317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44AB91-A8C2-45A2-A8DC-9C24C78B8DE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75355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BFBE8AA-52C3-4508-A74C-9B5F52229672}" type="slidenum">
              <a:rPr lang="zh-CN" altLang="en-US" smtClean="0"/>
              <a:t>2</a:t>
            </a:fld>
            <a:endParaRPr lang="zh-CN" altLang="en-US"/>
          </a:p>
        </p:txBody>
      </p:sp>
    </p:spTree>
    <p:extLst>
      <p:ext uri="{BB962C8B-B14F-4D97-AF65-F5344CB8AC3E}">
        <p14:creationId xmlns:p14="http://schemas.microsoft.com/office/powerpoint/2010/main" val="24680795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BFBE8AA-52C3-4508-A74C-9B5F52229672}" type="slidenum">
              <a:rPr lang="zh-CN" altLang="en-US" smtClean="0"/>
              <a:t>9</a:t>
            </a:fld>
            <a:endParaRPr lang="zh-CN" altLang="en-US"/>
          </a:p>
        </p:txBody>
      </p:sp>
    </p:spTree>
    <p:extLst>
      <p:ext uri="{BB962C8B-B14F-4D97-AF65-F5344CB8AC3E}">
        <p14:creationId xmlns:p14="http://schemas.microsoft.com/office/powerpoint/2010/main" val="17001550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878F2A3-D581-48CC-BEE3-0982EB8DB330}" type="datetimeFigureOut">
              <a:rPr lang="en-US" smtClean="0"/>
              <a:t>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28C058-2AB2-4F66-8B3A-4DA10EBC1D05}" type="slidenum">
              <a:rPr lang="en-US" smtClean="0"/>
              <a:t>‹#›</a:t>
            </a:fld>
            <a:endParaRPr lang="en-US"/>
          </a:p>
        </p:txBody>
      </p:sp>
    </p:spTree>
    <p:extLst>
      <p:ext uri="{BB962C8B-B14F-4D97-AF65-F5344CB8AC3E}">
        <p14:creationId xmlns:p14="http://schemas.microsoft.com/office/powerpoint/2010/main" val="12994695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78F2A3-D581-48CC-BEE3-0982EB8DB330}" type="datetimeFigureOut">
              <a:rPr lang="en-US" smtClean="0"/>
              <a:t>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28C058-2AB2-4F66-8B3A-4DA10EBC1D05}" type="slidenum">
              <a:rPr lang="en-US" smtClean="0"/>
              <a:t>‹#›</a:t>
            </a:fld>
            <a:endParaRPr lang="en-US"/>
          </a:p>
        </p:txBody>
      </p:sp>
    </p:spTree>
    <p:extLst>
      <p:ext uri="{BB962C8B-B14F-4D97-AF65-F5344CB8AC3E}">
        <p14:creationId xmlns:p14="http://schemas.microsoft.com/office/powerpoint/2010/main" val="15204014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78F2A3-D581-48CC-BEE3-0982EB8DB330}" type="datetimeFigureOut">
              <a:rPr lang="en-US" smtClean="0"/>
              <a:t>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28C058-2AB2-4F66-8B3A-4DA10EBC1D05}" type="slidenum">
              <a:rPr lang="en-US" smtClean="0"/>
              <a:t>‹#›</a:t>
            </a:fld>
            <a:endParaRPr lang="en-US"/>
          </a:p>
        </p:txBody>
      </p:sp>
    </p:spTree>
    <p:extLst>
      <p:ext uri="{BB962C8B-B14F-4D97-AF65-F5344CB8AC3E}">
        <p14:creationId xmlns:p14="http://schemas.microsoft.com/office/powerpoint/2010/main" val="3793244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78F2A3-D581-48CC-BEE3-0982EB8DB330}" type="datetimeFigureOut">
              <a:rPr lang="en-US" smtClean="0"/>
              <a:t>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28C058-2AB2-4F66-8B3A-4DA10EBC1D05}" type="slidenum">
              <a:rPr lang="en-US" smtClean="0"/>
              <a:t>‹#›</a:t>
            </a:fld>
            <a:endParaRPr lang="en-US"/>
          </a:p>
        </p:txBody>
      </p:sp>
    </p:spTree>
    <p:extLst>
      <p:ext uri="{BB962C8B-B14F-4D97-AF65-F5344CB8AC3E}">
        <p14:creationId xmlns:p14="http://schemas.microsoft.com/office/powerpoint/2010/main" val="10943708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78F2A3-D581-48CC-BEE3-0982EB8DB330}" type="datetimeFigureOut">
              <a:rPr lang="en-US" smtClean="0"/>
              <a:t>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28C058-2AB2-4F66-8B3A-4DA10EBC1D05}" type="slidenum">
              <a:rPr lang="en-US" smtClean="0"/>
              <a:t>‹#›</a:t>
            </a:fld>
            <a:endParaRPr lang="en-US"/>
          </a:p>
        </p:txBody>
      </p:sp>
    </p:spTree>
    <p:extLst>
      <p:ext uri="{BB962C8B-B14F-4D97-AF65-F5344CB8AC3E}">
        <p14:creationId xmlns:p14="http://schemas.microsoft.com/office/powerpoint/2010/main" val="34325473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78F2A3-D581-48CC-BEE3-0982EB8DB330}" type="datetimeFigureOut">
              <a:rPr lang="en-US" smtClean="0"/>
              <a:t>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28C058-2AB2-4F66-8B3A-4DA10EBC1D05}" type="slidenum">
              <a:rPr lang="en-US" smtClean="0"/>
              <a:t>‹#›</a:t>
            </a:fld>
            <a:endParaRPr lang="en-US"/>
          </a:p>
        </p:txBody>
      </p:sp>
    </p:spTree>
    <p:extLst>
      <p:ext uri="{BB962C8B-B14F-4D97-AF65-F5344CB8AC3E}">
        <p14:creationId xmlns:p14="http://schemas.microsoft.com/office/powerpoint/2010/main" val="21696641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78F2A3-D581-48CC-BEE3-0982EB8DB330}" type="datetimeFigureOut">
              <a:rPr lang="en-US" smtClean="0"/>
              <a:t>1/4/2022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328C058-2AB2-4F66-8B3A-4DA10EBC1D05}" type="slidenum">
              <a:rPr lang="en-US" smtClean="0"/>
              <a:t>‹#›</a:t>
            </a:fld>
            <a:endParaRPr lang="en-US"/>
          </a:p>
        </p:txBody>
      </p:sp>
    </p:spTree>
    <p:extLst>
      <p:ext uri="{BB962C8B-B14F-4D97-AF65-F5344CB8AC3E}">
        <p14:creationId xmlns:p14="http://schemas.microsoft.com/office/powerpoint/2010/main" val="40932143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78F2A3-D581-48CC-BEE3-0982EB8DB330}" type="datetimeFigureOut">
              <a:rPr lang="en-US" smtClean="0"/>
              <a:t>1/4/2022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328C058-2AB2-4F66-8B3A-4DA10EBC1D05}" type="slidenum">
              <a:rPr lang="en-US" smtClean="0"/>
              <a:t>‹#›</a:t>
            </a:fld>
            <a:endParaRPr lang="en-US"/>
          </a:p>
        </p:txBody>
      </p:sp>
    </p:spTree>
    <p:extLst>
      <p:ext uri="{BB962C8B-B14F-4D97-AF65-F5344CB8AC3E}">
        <p14:creationId xmlns:p14="http://schemas.microsoft.com/office/powerpoint/2010/main" val="27859737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78F2A3-D581-48CC-BEE3-0982EB8DB330}" type="datetimeFigureOut">
              <a:rPr lang="en-US" smtClean="0"/>
              <a:t>1/4/2022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328C058-2AB2-4F66-8B3A-4DA10EBC1D05}" type="slidenum">
              <a:rPr lang="en-US" smtClean="0"/>
              <a:t>‹#›</a:t>
            </a:fld>
            <a:endParaRPr lang="en-US"/>
          </a:p>
        </p:txBody>
      </p:sp>
    </p:spTree>
    <p:extLst>
      <p:ext uri="{BB962C8B-B14F-4D97-AF65-F5344CB8AC3E}">
        <p14:creationId xmlns:p14="http://schemas.microsoft.com/office/powerpoint/2010/main" val="8187516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878F2A3-D581-48CC-BEE3-0982EB8DB330}" type="datetimeFigureOut">
              <a:rPr lang="en-US" smtClean="0"/>
              <a:t>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28C058-2AB2-4F66-8B3A-4DA10EBC1D05}" type="slidenum">
              <a:rPr lang="en-US" smtClean="0"/>
              <a:t>‹#›</a:t>
            </a:fld>
            <a:endParaRPr lang="en-US"/>
          </a:p>
        </p:txBody>
      </p:sp>
    </p:spTree>
    <p:extLst>
      <p:ext uri="{BB962C8B-B14F-4D97-AF65-F5344CB8AC3E}">
        <p14:creationId xmlns:p14="http://schemas.microsoft.com/office/powerpoint/2010/main" val="20974038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878F2A3-D581-48CC-BEE3-0982EB8DB330}" type="datetimeFigureOut">
              <a:rPr lang="en-US" smtClean="0"/>
              <a:t>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28C058-2AB2-4F66-8B3A-4DA10EBC1D05}" type="slidenum">
              <a:rPr lang="en-US" smtClean="0"/>
              <a:t>‹#›</a:t>
            </a:fld>
            <a:endParaRPr lang="en-US"/>
          </a:p>
        </p:txBody>
      </p:sp>
    </p:spTree>
    <p:extLst>
      <p:ext uri="{BB962C8B-B14F-4D97-AF65-F5344CB8AC3E}">
        <p14:creationId xmlns:p14="http://schemas.microsoft.com/office/powerpoint/2010/main" val="33971030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78F2A3-D581-48CC-BEE3-0982EB8DB330}" type="datetimeFigureOut">
              <a:rPr lang="en-US" smtClean="0"/>
              <a:t>1/4/2022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28C058-2AB2-4F66-8B3A-4DA10EBC1D05}" type="slidenum">
              <a:rPr lang="en-US" smtClean="0"/>
              <a:t>‹#›</a:t>
            </a:fld>
            <a:endParaRPr lang="en-US"/>
          </a:p>
        </p:txBody>
      </p:sp>
    </p:spTree>
    <p:extLst>
      <p:ext uri="{BB962C8B-B14F-4D97-AF65-F5344CB8AC3E}">
        <p14:creationId xmlns:p14="http://schemas.microsoft.com/office/powerpoint/2010/main" val="1940017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microsoft.com/office/2007/relationships/hdphoto" Target="../media/hdphoto1.wdp"/><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7.emf"/><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emf"/><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3" Type="http://schemas.openxmlformats.org/officeDocument/2006/relationships/image" Target="../media/image6.png"/><Relationship Id="rId7" Type="http://schemas.openxmlformats.org/officeDocument/2006/relationships/image" Target="../media/image7.emf"/><Relationship Id="rId12" Type="http://schemas.openxmlformats.org/officeDocument/2006/relationships/image" Target="../media/image17.png"/><Relationship Id="rId2" Type="http://schemas.openxmlformats.org/officeDocument/2006/relationships/image" Target="../media/image8.png"/><Relationship Id="rId1" Type="http://schemas.openxmlformats.org/officeDocument/2006/relationships/slideLayout" Target="../slideLayouts/slideLayout1.xml"/><Relationship Id="rId6" Type="http://schemas.microsoft.com/office/2007/relationships/hdphoto" Target="../media/hdphoto2.wdp"/><Relationship Id="rId11" Type="http://schemas.openxmlformats.org/officeDocument/2006/relationships/image" Target="../media/image16.png"/><Relationship Id="rId5" Type="http://schemas.openxmlformats.org/officeDocument/2006/relationships/image" Target="../media/image12.png"/><Relationship Id="rId10" Type="http://schemas.openxmlformats.org/officeDocument/2006/relationships/image" Target="../media/image15.png"/><Relationship Id="rId4" Type="http://schemas.openxmlformats.org/officeDocument/2006/relationships/image" Target="../media/image9.emf"/><Relationship Id="rId9" Type="http://schemas.openxmlformats.org/officeDocument/2006/relationships/image" Target="../media/image14.png"/><Relationship Id="rId14" Type="http://schemas.openxmlformats.org/officeDocument/2006/relationships/image" Target="../media/image19.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7.emf"/><Relationship Id="rId5" Type="http://schemas.openxmlformats.org/officeDocument/2006/relationships/image" Target="../media/image9.emf"/><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7.emf"/><Relationship Id="rId4" Type="http://schemas.openxmlformats.org/officeDocument/2006/relationships/image" Target="../media/image9.emf"/></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24.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7.emf"/><Relationship Id="rId4" Type="http://schemas.openxmlformats.org/officeDocument/2006/relationships/image" Target="../media/image9.emf"/></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834883" y="140618"/>
            <a:ext cx="10400610" cy="6531043"/>
            <a:chOff x="631064" y="0"/>
            <a:chExt cx="10921286" cy="6858000"/>
          </a:xfrm>
        </p:grpSpPr>
        <p:pic>
          <p:nvPicPr>
            <p:cNvPr id="7" name="Picture 2" descr="E:\DT\Phần mềm\LuyenChuTieuHoc-2.8 (1)\LuyenChuTieuHoc-2.8\LuyenChuTieuHoc\Ảnh dòng kẻ sẵn cho môn toán\Dòng kẻ đen - 11 dòng - 15 ô.png"/>
            <p:cNvPicPr>
              <a:picLocks noChangeAspect="1" noChangeArrowheads="1"/>
            </p:cNvPicPr>
            <p:nvPr/>
          </p:nvPicPr>
          <p:blipFill rotWithShape="1">
            <a:blip r:embed="rId4">
              <a:extLst>
                <a:ext uri="{28A0092B-C50C-407E-A947-70E740481C1C}">
                  <a14:useLocalDpi xmlns:a14="http://schemas.microsoft.com/office/drawing/2010/main" val="0"/>
                </a:ext>
              </a:extLst>
            </a:blip>
            <a:srcRect b="14526"/>
            <a:stretch/>
          </p:blipFill>
          <p:spPr bwMode="auto">
            <a:xfrm>
              <a:off x="631064" y="0"/>
              <a:ext cx="10921286" cy="6858000"/>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p:cNvCxnSpPr/>
            <p:nvPr/>
          </p:nvCxnSpPr>
          <p:spPr>
            <a:xfrm>
              <a:off x="631064" y="1"/>
              <a:ext cx="0" cy="685799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8" name="Text Box 2"/>
          <p:cNvSpPr txBox="1">
            <a:spLocks noChangeArrowheads="1"/>
          </p:cNvSpPr>
          <p:nvPr/>
        </p:nvSpPr>
        <p:spPr bwMode="auto">
          <a:xfrm>
            <a:off x="774073" y="316275"/>
            <a:ext cx="10400608" cy="794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1316038">
              <a:defRPr sz="4600">
                <a:solidFill>
                  <a:schemeClr val="tx1"/>
                </a:solidFill>
                <a:latin typeface="HP001 4H" panose="020B0603050302020204" pitchFamily="34" charset="0"/>
              </a:defRPr>
            </a:lvl1pPr>
            <a:lvl2pPr marL="742950" indent="-285750" defTabSz="1316038">
              <a:defRPr sz="4600">
                <a:solidFill>
                  <a:schemeClr val="tx1"/>
                </a:solidFill>
                <a:latin typeface="HP001 4H" panose="020B0603050302020204" pitchFamily="34" charset="0"/>
              </a:defRPr>
            </a:lvl2pPr>
            <a:lvl3pPr marL="1143000" indent="-228600" defTabSz="1316038">
              <a:defRPr sz="4600">
                <a:solidFill>
                  <a:schemeClr val="tx1"/>
                </a:solidFill>
                <a:latin typeface="HP001 4H" panose="020B0603050302020204" pitchFamily="34" charset="0"/>
              </a:defRPr>
            </a:lvl3pPr>
            <a:lvl4pPr marL="1600200" indent="-228600" defTabSz="1316038">
              <a:defRPr sz="4600">
                <a:solidFill>
                  <a:schemeClr val="tx1"/>
                </a:solidFill>
                <a:latin typeface="HP001 4H" panose="020B0603050302020204" pitchFamily="34" charset="0"/>
              </a:defRPr>
            </a:lvl4pPr>
            <a:lvl5pPr marL="2057400" indent="-228600" defTabSz="1316038">
              <a:defRPr sz="4600">
                <a:solidFill>
                  <a:schemeClr val="tx1"/>
                </a:solidFill>
                <a:latin typeface="HP001 4H" panose="020B0603050302020204" pitchFamily="34" charset="0"/>
              </a:defRPr>
            </a:lvl5pPr>
            <a:lvl6pPr marL="2514600" indent="-228600" defTabSz="1316038" eaLnBrk="0" fontAlgn="base" hangingPunct="0">
              <a:spcBef>
                <a:spcPct val="0"/>
              </a:spcBef>
              <a:spcAft>
                <a:spcPct val="0"/>
              </a:spcAft>
              <a:defRPr sz="4600">
                <a:solidFill>
                  <a:schemeClr val="tx1"/>
                </a:solidFill>
                <a:latin typeface="HP001 4H" panose="020B0603050302020204" pitchFamily="34" charset="0"/>
              </a:defRPr>
            </a:lvl6pPr>
            <a:lvl7pPr marL="2971800" indent="-228600" defTabSz="1316038" eaLnBrk="0" fontAlgn="base" hangingPunct="0">
              <a:spcBef>
                <a:spcPct val="0"/>
              </a:spcBef>
              <a:spcAft>
                <a:spcPct val="0"/>
              </a:spcAft>
              <a:defRPr sz="4600">
                <a:solidFill>
                  <a:schemeClr val="tx1"/>
                </a:solidFill>
                <a:latin typeface="HP001 4H" panose="020B0603050302020204" pitchFamily="34" charset="0"/>
              </a:defRPr>
            </a:lvl7pPr>
            <a:lvl8pPr marL="3429000" indent="-228600" defTabSz="1316038" eaLnBrk="0" fontAlgn="base" hangingPunct="0">
              <a:spcBef>
                <a:spcPct val="0"/>
              </a:spcBef>
              <a:spcAft>
                <a:spcPct val="0"/>
              </a:spcAft>
              <a:defRPr sz="4600">
                <a:solidFill>
                  <a:schemeClr val="tx1"/>
                </a:solidFill>
                <a:latin typeface="HP001 4H" panose="020B0603050302020204" pitchFamily="34" charset="0"/>
              </a:defRPr>
            </a:lvl8pPr>
            <a:lvl9pPr marL="3886200" indent="-228600" defTabSz="1316038" eaLnBrk="0" fontAlgn="base" hangingPunct="0">
              <a:spcBef>
                <a:spcPct val="0"/>
              </a:spcBef>
              <a:spcAft>
                <a:spcPct val="0"/>
              </a:spcAft>
              <a:defRPr sz="4600">
                <a:solidFill>
                  <a:schemeClr val="tx1"/>
                </a:solidFill>
                <a:latin typeface="HP001 4H" panose="020B0603050302020204" pitchFamily="34" charset="0"/>
              </a:defRPr>
            </a:lvl9pPr>
          </a:lstStyle>
          <a:p>
            <a:pPr defTabSz="1253303">
              <a:spcAft>
                <a:spcPts val="714"/>
              </a:spcAft>
              <a:defRPr/>
            </a:pPr>
            <a:endParaRPr lang="en-US" altLang="en-US" sz="3619" b="1" i="1" dirty="0">
              <a:solidFill>
                <a:srgbClr val="7030A0"/>
              </a:solidFill>
              <a:latin typeface="HP001 4 hàng" pitchFamily="34" charset="0"/>
            </a:endParaRPr>
          </a:p>
          <a:p>
            <a:pPr defTabSz="1253303">
              <a:spcAft>
                <a:spcPts val="714"/>
              </a:spcAft>
              <a:defRPr/>
            </a:pPr>
            <a:r>
              <a:rPr lang="en-US" altLang="en-US" sz="3619" b="1" dirty="0">
                <a:solidFill>
                  <a:srgbClr val="7030A0"/>
                </a:solidFill>
                <a:latin typeface="HP001 4 hàng" pitchFamily="34" charset="0"/>
              </a:rPr>
              <a:t>               </a:t>
            </a:r>
          </a:p>
          <a:p>
            <a:pPr defTabSz="1253303">
              <a:spcAft>
                <a:spcPts val="714"/>
              </a:spcAft>
              <a:defRPr/>
            </a:pPr>
            <a:r>
              <a:rPr lang="en-US" altLang="en-US" sz="3619" b="1" dirty="0">
                <a:solidFill>
                  <a:srgbClr val="7030A0"/>
                </a:solidFill>
                <a:latin typeface="HP001 4 hàng" pitchFamily="34" charset="0"/>
              </a:rPr>
              <a:t>                                                                                             </a:t>
            </a:r>
          </a:p>
          <a:p>
            <a:pPr defTabSz="1253303">
              <a:spcAft>
                <a:spcPts val="714"/>
              </a:spcAft>
              <a:defRPr/>
            </a:pPr>
            <a:r>
              <a:rPr lang="en-US" altLang="en-US" sz="3619" b="1" dirty="0">
                <a:solidFill>
                  <a:srgbClr val="7030A0"/>
                </a:solidFill>
                <a:latin typeface="HP001 4 hàng" pitchFamily="34" charset="0"/>
              </a:rPr>
              <a:t>  </a:t>
            </a:r>
          </a:p>
          <a:p>
            <a:pPr defTabSz="1253303">
              <a:spcAft>
                <a:spcPts val="714"/>
              </a:spcAft>
              <a:defRPr/>
            </a:pPr>
            <a:endParaRPr lang="en-US" altLang="en-US" sz="3619" b="1" dirty="0">
              <a:solidFill>
                <a:srgbClr val="7030A0"/>
              </a:solidFill>
              <a:latin typeface="HP001 4 hàng" pitchFamily="34" charset="0"/>
            </a:endParaRPr>
          </a:p>
          <a:p>
            <a:pPr defTabSz="1253303">
              <a:spcAft>
                <a:spcPts val="714"/>
              </a:spcAft>
              <a:defRPr/>
            </a:pPr>
            <a:endParaRPr lang="en-US" altLang="en-US" sz="3619" b="1" dirty="0">
              <a:solidFill>
                <a:srgbClr val="7030A0"/>
              </a:solidFill>
              <a:latin typeface="HP001 4 hàng" pitchFamily="34" charset="0"/>
            </a:endParaRPr>
          </a:p>
          <a:p>
            <a:pPr defTabSz="1253303">
              <a:spcAft>
                <a:spcPts val="714"/>
              </a:spcAft>
              <a:defRPr/>
            </a:pPr>
            <a:endParaRPr lang="en-US" altLang="en-US" sz="3619" b="1" dirty="0">
              <a:solidFill>
                <a:srgbClr val="7030A0"/>
              </a:solidFill>
              <a:latin typeface="HP001 4 hàng" pitchFamily="34" charset="0"/>
            </a:endParaRPr>
          </a:p>
          <a:p>
            <a:pPr defTabSz="1253303">
              <a:spcAft>
                <a:spcPts val="714"/>
              </a:spcAft>
              <a:defRPr/>
            </a:pPr>
            <a:endParaRPr lang="en-US" altLang="en-US" sz="3619" b="1" dirty="0">
              <a:solidFill>
                <a:srgbClr val="7030A0"/>
              </a:solidFill>
              <a:latin typeface="HP001 4 hàng" pitchFamily="34" charset="0"/>
            </a:endParaRPr>
          </a:p>
          <a:p>
            <a:pPr defTabSz="1253303">
              <a:spcAft>
                <a:spcPts val="714"/>
              </a:spcAft>
              <a:defRPr/>
            </a:pPr>
            <a:endParaRPr lang="en-US" altLang="en-US" sz="3619" b="1" dirty="0">
              <a:solidFill>
                <a:srgbClr val="7030A0"/>
              </a:solidFill>
              <a:latin typeface="HP001 4 hàng" pitchFamily="34" charset="0"/>
            </a:endParaRPr>
          </a:p>
          <a:p>
            <a:pPr defTabSz="1253303">
              <a:defRPr/>
            </a:pPr>
            <a:r>
              <a:rPr lang="en-US" altLang="en-US" sz="3619" b="1">
                <a:solidFill>
                  <a:srgbClr val="7030A0"/>
                </a:solidFill>
                <a:latin typeface="HP001 4 hàng" pitchFamily="34" charset="0"/>
              </a:rPr>
              <a:t>         Thứ năm </a:t>
            </a:r>
            <a:r>
              <a:rPr lang="en-US" altLang="en-US" sz="3619" b="1" err="1">
                <a:solidFill>
                  <a:srgbClr val="7030A0"/>
                </a:solidFill>
                <a:latin typeface="HP001 4 hàng" pitchFamily="34" charset="0"/>
              </a:rPr>
              <a:t>ngày</a:t>
            </a:r>
            <a:r>
              <a:rPr lang="en-US" altLang="en-US" sz="3619" b="1">
                <a:solidFill>
                  <a:srgbClr val="7030A0"/>
                </a:solidFill>
                <a:latin typeface="HP001 4 hàng" pitchFamily="34" charset="0"/>
              </a:rPr>
              <a:t> 30 </a:t>
            </a:r>
            <a:r>
              <a:rPr lang="en-US" sz="3619" b="1" dirty="0" err="1">
                <a:solidFill>
                  <a:srgbClr val="7030A0"/>
                </a:solidFill>
                <a:latin typeface="HP001 4 hàng" pitchFamily="34" charset="0"/>
                <a:ea typeface="Calibri"/>
                <a:cs typeface="Arial"/>
              </a:rPr>
              <a:t>Ǉ</a:t>
            </a:r>
            <a:r>
              <a:rPr lang="en-US" altLang="en-US" sz="3619" b="1" dirty="0" err="1">
                <a:solidFill>
                  <a:srgbClr val="7030A0"/>
                </a:solidFill>
                <a:latin typeface="HP001 4 hàng" pitchFamily="34" charset="0"/>
              </a:rPr>
              <a:t>háng</a:t>
            </a:r>
            <a:r>
              <a:rPr lang="en-US" altLang="en-US" sz="3619" b="1" dirty="0">
                <a:solidFill>
                  <a:srgbClr val="7030A0"/>
                </a:solidFill>
                <a:latin typeface="HP001 4 hàng" pitchFamily="34" charset="0"/>
              </a:rPr>
              <a:t> 12 </a:t>
            </a:r>
            <a:r>
              <a:rPr lang="en-US" altLang="en-US" sz="3619" b="1" dirty="0" err="1">
                <a:solidFill>
                  <a:srgbClr val="7030A0"/>
                </a:solidFill>
                <a:latin typeface="HP001 4 hàng" pitchFamily="34" charset="0"/>
              </a:rPr>
              <a:t>năm</a:t>
            </a:r>
            <a:r>
              <a:rPr lang="en-US" altLang="en-US" sz="3619" b="1" dirty="0">
                <a:solidFill>
                  <a:srgbClr val="7030A0"/>
                </a:solidFill>
                <a:latin typeface="HP001 4 hàng" pitchFamily="34" charset="0"/>
              </a:rPr>
              <a:t> 2021</a:t>
            </a:r>
          </a:p>
        </p:txBody>
      </p:sp>
      <p:sp>
        <p:nvSpPr>
          <p:cNvPr id="9" name="Text Box 2"/>
          <p:cNvSpPr txBox="1">
            <a:spLocks noChangeArrowheads="1"/>
          </p:cNvSpPr>
          <p:nvPr/>
        </p:nvSpPr>
        <p:spPr bwMode="auto">
          <a:xfrm>
            <a:off x="3610578" y="1177590"/>
            <a:ext cx="4233510" cy="47622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lstStyle>
            <a:lvl1pPr defTabSz="1316038">
              <a:defRPr sz="4600">
                <a:solidFill>
                  <a:schemeClr val="tx1"/>
                </a:solidFill>
                <a:latin typeface="HP001 4H" panose="020B0603050302020204" pitchFamily="34" charset="0"/>
              </a:defRPr>
            </a:lvl1pPr>
            <a:lvl2pPr marL="742950" indent="-285750" defTabSz="1316038">
              <a:defRPr sz="4600">
                <a:solidFill>
                  <a:schemeClr val="tx1"/>
                </a:solidFill>
                <a:latin typeface="HP001 4H" panose="020B0603050302020204" pitchFamily="34" charset="0"/>
              </a:defRPr>
            </a:lvl2pPr>
            <a:lvl3pPr marL="1143000" indent="-228600" defTabSz="1316038">
              <a:defRPr sz="4600">
                <a:solidFill>
                  <a:schemeClr val="tx1"/>
                </a:solidFill>
                <a:latin typeface="HP001 4H" panose="020B0603050302020204" pitchFamily="34" charset="0"/>
              </a:defRPr>
            </a:lvl3pPr>
            <a:lvl4pPr marL="1600200" indent="-228600" defTabSz="1316038">
              <a:defRPr sz="4600">
                <a:solidFill>
                  <a:schemeClr val="tx1"/>
                </a:solidFill>
                <a:latin typeface="HP001 4H" panose="020B0603050302020204" pitchFamily="34" charset="0"/>
              </a:defRPr>
            </a:lvl4pPr>
            <a:lvl5pPr marL="2057400" indent="-228600" defTabSz="1316038">
              <a:defRPr sz="4600">
                <a:solidFill>
                  <a:schemeClr val="tx1"/>
                </a:solidFill>
                <a:latin typeface="HP001 4H" panose="020B0603050302020204" pitchFamily="34" charset="0"/>
              </a:defRPr>
            </a:lvl5pPr>
            <a:lvl6pPr marL="2514600" indent="-228600" defTabSz="1316038" eaLnBrk="0" fontAlgn="base" hangingPunct="0">
              <a:spcBef>
                <a:spcPct val="0"/>
              </a:spcBef>
              <a:spcAft>
                <a:spcPct val="0"/>
              </a:spcAft>
              <a:defRPr sz="4600">
                <a:solidFill>
                  <a:schemeClr val="tx1"/>
                </a:solidFill>
                <a:latin typeface="HP001 4H" panose="020B0603050302020204" pitchFamily="34" charset="0"/>
              </a:defRPr>
            </a:lvl6pPr>
            <a:lvl7pPr marL="2971800" indent="-228600" defTabSz="1316038" eaLnBrk="0" fontAlgn="base" hangingPunct="0">
              <a:spcBef>
                <a:spcPct val="0"/>
              </a:spcBef>
              <a:spcAft>
                <a:spcPct val="0"/>
              </a:spcAft>
              <a:defRPr sz="4600">
                <a:solidFill>
                  <a:schemeClr val="tx1"/>
                </a:solidFill>
                <a:latin typeface="HP001 4H" panose="020B0603050302020204" pitchFamily="34" charset="0"/>
              </a:defRPr>
            </a:lvl7pPr>
            <a:lvl8pPr marL="3429000" indent="-228600" defTabSz="1316038" eaLnBrk="0" fontAlgn="base" hangingPunct="0">
              <a:spcBef>
                <a:spcPct val="0"/>
              </a:spcBef>
              <a:spcAft>
                <a:spcPct val="0"/>
              </a:spcAft>
              <a:defRPr sz="4600">
                <a:solidFill>
                  <a:schemeClr val="tx1"/>
                </a:solidFill>
                <a:latin typeface="HP001 4H" panose="020B0603050302020204" pitchFamily="34" charset="0"/>
              </a:defRPr>
            </a:lvl8pPr>
            <a:lvl9pPr marL="3886200" indent="-228600" defTabSz="1316038" eaLnBrk="0" fontAlgn="base" hangingPunct="0">
              <a:spcBef>
                <a:spcPct val="0"/>
              </a:spcBef>
              <a:spcAft>
                <a:spcPct val="0"/>
              </a:spcAft>
              <a:defRPr sz="4600">
                <a:solidFill>
                  <a:schemeClr val="tx1"/>
                </a:solidFill>
                <a:latin typeface="HP001 4H" panose="020B0603050302020204" pitchFamily="34" charset="0"/>
              </a:defRPr>
            </a:lvl9pPr>
          </a:lstStyle>
          <a:p>
            <a:pPr defTabSz="1253303">
              <a:spcAft>
                <a:spcPts val="714"/>
              </a:spcAft>
              <a:defRPr/>
            </a:pPr>
            <a:r>
              <a:rPr lang="en-US" altLang="en-US" sz="3619" b="1" dirty="0">
                <a:solidFill>
                  <a:srgbClr val="7030A0"/>
                </a:solidFill>
                <a:latin typeface="HP001 4 hàng" pitchFamily="34" charset="0"/>
              </a:rPr>
              <a:t> T</a:t>
            </a:r>
            <a:r>
              <a:rPr lang="el-GR" altLang="en-US" sz="3619" b="1" dirty="0">
                <a:solidFill>
                  <a:srgbClr val="7030A0"/>
                </a:solidFill>
                <a:latin typeface="HP001 4 hàng" pitchFamily="34" charset="0"/>
              </a:rPr>
              <a:t>Θ</a:t>
            </a:r>
            <a:r>
              <a:rPr lang="en-US" altLang="en-US" sz="3619" b="1" dirty="0" err="1">
                <a:solidFill>
                  <a:srgbClr val="7030A0"/>
                </a:solidFill>
                <a:latin typeface="HP001 4 hàng" pitchFamily="34" charset="0"/>
              </a:rPr>
              <a:t>Ğng</a:t>
            </a:r>
            <a:r>
              <a:rPr lang="en-US" altLang="en-US" sz="3619" b="1" dirty="0">
                <a:solidFill>
                  <a:srgbClr val="7030A0"/>
                </a:solidFill>
                <a:latin typeface="HP001 4 hàng" pitchFamily="34" charset="0"/>
              </a:rPr>
              <a:t> V</a:t>
            </a:r>
            <a:r>
              <a:rPr lang="el-GR" altLang="en-US" sz="3619" b="1" dirty="0">
                <a:solidFill>
                  <a:srgbClr val="7030A0"/>
                </a:solidFill>
                <a:latin typeface="HP001 4 hàng" pitchFamily="34" charset="0"/>
              </a:rPr>
              <a:t>Η</a:t>
            </a:r>
            <a:r>
              <a:rPr lang="en-US" altLang="en-US" sz="3619" b="1" dirty="0">
                <a:solidFill>
                  <a:srgbClr val="7030A0"/>
                </a:solidFill>
                <a:latin typeface="HP001 4 hàng" pitchFamily="34" charset="0"/>
              </a:rPr>
              <a:t>İt</a:t>
            </a:r>
            <a:r>
              <a:rPr lang="el-GR" altLang="en-US" sz="3619" b="1" dirty="0">
                <a:solidFill>
                  <a:srgbClr val="7030A0"/>
                </a:solidFill>
                <a:latin typeface="HP001 4 hàng" pitchFamily="34" charset="0"/>
              </a:rPr>
              <a:t> </a:t>
            </a:r>
            <a:endParaRPr lang="en-US" altLang="en-US" sz="3619" b="1" dirty="0">
              <a:solidFill>
                <a:srgbClr val="7030A0"/>
              </a:solidFill>
              <a:latin typeface="HP001 4 hàng" pitchFamily="34" charset="0"/>
            </a:endParaRPr>
          </a:p>
        </p:txBody>
      </p:sp>
      <p:sp>
        <p:nvSpPr>
          <p:cNvPr id="17" name="Text Box 2"/>
          <p:cNvSpPr txBox="1">
            <a:spLocks noChangeArrowheads="1"/>
          </p:cNvSpPr>
          <p:nvPr/>
        </p:nvSpPr>
        <p:spPr bwMode="auto">
          <a:xfrm>
            <a:off x="1562061" y="1863907"/>
            <a:ext cx="9829389" cy="47622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lstStyle>
            <a:lvl1pPr defTabSz="1316038">
              <a:defRPr sz="4600">
                <a:solidFill>
                  <a:schemeClr val="tx1"/>
                </a:solidFill>
                <a:latin typeface="HP001 4H" panose="020B0603050302020204" pitchFamily="34" charset="0"/>
              </a:defRPr>
            </a:lvl1pPr>
            <a:lvl2pPr marL="742950" indent="-285750" defTabSz="1316038">
              <a:defRPr sz="4600">
                <a:solidFill>
                  <a:schemeClr val="tx1"/>
                </a:solidFill>
                <a:latin typeface="HP001 4H" panose="020B0603050302020204" pitchFamily="34" charset="0"/>
              </a:defRPr>
            </a:lvl2pPr>
            <a:lvl3pPr marL="1143000" indent="-228600" defTabSz="1316038">
              <a:defRPr sz="4600">
                <a:solidFill>
                  <a:schemeClr val="tx1"/>
                </a:solidFill>
                <a:latin typeface="HP001 4H" panose="020B0603050302020204" pitchFamily="34" charset="0"/>
              </a:defRPr>
            </a:lvl3pPr>
            <a:lvl4pPr marL="1600200" indent="-228600" defTabSz="1316038">
              <a:defRPr sz="4600">
                <a:solidFill>
                  <a:schemeClr val="tx1"/>
                </a:solidFill>
                <a:latin typeface="HP001 4H" panose="020B0603050302020204" pitchFamily="34" charset="0"/>
              </a:defRPr>
            </a:lvl4pPr>
            <a:lvl5pPr marL="2057400" indent="-228600" defTabSz="1316038">
              <a:defRPr sz="4600">
                <a:solidFill>
                  <a:schemeClr val="tx1"/>
                </a:solidFill>
                <a:latin typeface="HP001 4H" panose="020B0603050302020204" pitchFamily="34" charset="0"/>
              </a:defRPr>
            </a:lvl5pPr>
            <a:lvl6pPr marL="2514600" indent="-228600" defTabSz="1316038" eaLnBrk="0" fontAlgn="base" hangingPunct="0">
              <a:spcBef>
                <a:spcPct val="0"/>
              </a:spcBef>
              <a:spcAft>
                <a:spcPct val="0"/>
              </a:spcAft>
              <a:defRPr sz="4600">
                <a:solidFill>
                  <a:schemeClr val="tx1"/>
                </a:solidFill>
                <a:latin typeface="HP001 4H" panose="020B0603050302020204" pitchFamily="34" charset="0"/>
              </a:defRPr>
            </a:lvl6pPr>
            <a:lvl7pPr marL="2971800" indent="-228600" defTabSz="1316038" eaLnBrk="0" fontAlgn="base" hangingPunct="0">
              <a:spcBef>
                <a:spcPct val="0"/>
              </a:spcBef>
              <a:spcAft>
                <a:spcPct val="0"/>
              </a:spcAft>
              <a:defRPr sz="4600">
                <a:solidFill>
                  <a:schemeClr val="tx1"/>
                </a:solidFill>
                <a:latin typeface="HP001 4H" panose="020B0603050302020204" pitchFamily="34" charset="0"/>
              </a:defRPr>
            </a:lvl7pPr>
            <a:lvl8pPr marL="3429000" indent="-228600" defTabSz="1316038" eaLnBrk="0" fontAlgn="base" hangingPunct="0">
              <a:spcBef>
                <a:spcPct val="0"/>
              </a:spcBef>
              <a:spcAft>
                <a:spcPct val="0"/>
              </a:spcAft>
              <a:defRPr sz="4600">
                <a:solidFill>
                  <a:schemeClr val="tx1"/>
                </a:solidFill>
                <a:latin typeface="HP001 4H" panose="020B0603050302020204" pitchFamily="34" charset="0"/>
              </a:defRPr>
            </a:lvl8pPr>
            <a:lvl9pPr marL="3886200" indent="-228600" defTabSz="1316038" eaLnBrk="0" fontAlgn="base" hangingPunct="0">
              <a:spcBef>
                <a:spcPct val="0"/>
              </a:spcBef>
              <a:spcAft>
                <a:spcPct val="0"/>
              </a:spcAft>
              <a:defRPr sz="4600">
                <a:solidFill>
                  <a:schemeClr val="tx1"/>
                </a:solidFill>
                <a:latin typeface="HP001 4H" panose="020B0603050302020204" pitchFamily="34" charset="0"/>
              </a:defRPr>
            </a:lvl9pPr>
          </a:lstStyle>
          <a:p>
            <a:pPr defTabSz="1253303">
              <a:spcAft>
                <a:spcPts val="714"/>
              </a:spcAft>
              <a:defRPr/>
            </a:pPr>
            <a:r>
              <a:rPr lang="en-US" altLang="en-US" sz="3619" b="1">
                <a:solidFill>
                  <a:srgbClr val="7030A0"/>
                </a:solidFill>
                <a:latin typeface="HP001 4 hàng" pitchFamily="34" charset="0"/>
              </a:rPr>
              <a:t>        Nghe – viết : Chơi chong chóng</a:t>
            </a:r>
            <a:endParaRPr lang="en-US" altLang="en-US" sz="3619" b="1" dirty="0">
              <a:solidFill>
                <a:srgbClr val="7030A0"/>
              </a:solidFill>
              <a:latin typeface="HP001 4 hàng" pitchFamily="34" charset="0"/>
            </a:endParaRPr>
          </a:p>
        </p:txBody>
      </p:sp>
      <p:sp>
        <p:nvSpPr>
          <p:cNvPr id="10" name="Text Box 2">
            <a:extLst>
              <a:ext uri="{FF2B5EF4-FFF2-40B4-BE49-F238E27FC236}">
                <a16:creationId xmlns:a16="http://schemas.microsoft.com/office/drawing/2014/main" id="{5B0A6347-83A3-4510-8907-4353B215CFAC}"/>
              </a:ext>
            </a:extLst>
          </p:cNvPr>
          <p:cNvSpPr txBox="1">
            <a:spLocks noChangeArrowheads="1"/>
          </p:cNvSpPr>
          <p:nvPr/>
        </p:nvSpPr>
        <p:spPr bwMode="auto">
          <a:xfrm>
            <a:off x="1463041" y="3947460"/>
            <a:ext cx="9711640" cy="143607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lstStyle>
            <a:lvl1pPr defTabSz="1316038">
              <a:defRPr sz="4600">
                <a:solidFill>
                  <a:schemeClr val="tx1"/>
                </a:solidFill>
                <a:latin typeface="HP001 4H" panose="020B0603050302020204" pitchFamily="34" charset="0"/>
              </a:defRPr>
            </a:lvl1pPr>
            <a:lvl2pPr marL="742950" indent="-285750" defTabSz="1316038">
              <a:defRPr sz="4600">
                <a:solidFill>
                  <a:schemeClr val="tx1"/>
                </a:solidFill>
                <a:latin typeface="HP001 4H" panose="020B0603050302020204" pitchFamily="34" charset="0"/>
              </a:defRPr>
            </a:lvl2pPr>
            <a:lvl3pPr marL="1143000" indent="-228600" defTabSz="1316038">
              <a:defRPr sz="4600">
                <a:solidFill>
                  <a:schemeClr val="tx1"/>
                </a:solidFill>
                <a:latin typeface="HP001 4H" panose="020B0603050302020204" pitchFamily="34" charset="0"/>
              </a:defRPr>
            </a:lvl3pPr>
            <a:lvl4pPr marL="1600200" indent="-228600" defTabSz="1316038">
              <a:defRPr sz="4600">
                <a:solidFill>
                  <a:schemeClr val="tx1"/>
                </a:solidFill>
                <a:latin typeface="HP001 4H" panose="020B0603050302020204" pitchFamily="34" charset="0"/>
              </a:defRPr>
            </a:lvl4pPr>
            <a:lvl5pPr marL="2057400" indent="-228600" defTabSz="1316038">
              <a:defRPr sz="4600">
                <a:solidFill>
                  <a:schemeClr val="tx1"/>
                </a:solidFill>
                <a:latin typeface="HP001 4H" panose="020B0603050302020204" pitchFamily="34" charset="0"/>
              </a:defRPr>
            </a:lvl5pPr>
            <a:lvl6pPr marL="2514600" indent="-228600" defTabSz="1316038" eaLnBrk="0" fontAlgn="base" hangingPunct="0">
              <a:spcBef>
                <a:spcPct val="0"/>
              </a:spcBef>
              <a:spcAft>
                <a:spcPct val="0"/>
              </a:spcAft>
              <a:defRPr sz="4600">
                <a:solidFill>
                  <a:schemeClr val="tx1"/>
                </a:solidFill>
                <a:latin typeface="HP001 4H" panose="020B0603050302020204" pitchFamily="34" charset="0"/>
              </a:defRPr>
            </a:lvl6pPr>
            <a:lvl7pPr marL="2971800" indent="-228600" defTabSz="1316038" eaLnBrk="0" fontAlgn="base" hangingPunct="0">
              <a:spcBef>
                <a:spcPct val="0"/>
              </a:spcBef>
              <a:spcAft>
                <a:spcPct val="0"/>
              </a:spcAft>
              <a:defRPr sz="4600">
                <a:solidFill>
                  <a:schemeClr val="tx1"/>
                </a:solidFill>
                <a:latin typeface="HP001 4H" panose="020B0603050302020204" pitchFamily="34" charset="0"/>
              </a:defRPr>
            </a:lvl7pPr>
            <a:lvl8pPr marL="3429000" indent="-228600" defTabSz="1316038" eaLnBrk="0" fontAlgn="base" hangingPunct="0">
              <a:spcBef>
                <a:spcPct val="0"/>
              </a:spcBef>
              <a:spcAft>
                <a:spcPct val="0"/>
              </a:spcAft>
              <a:defRPr sz="4600">
                <a:solidFill>
                  <a:schemeClr val="tx1"/>
                </a:solidFill>
                <a:latin typeface="HP001 4H" panose="020B0603050302020204" pitchFamily="34" charset="0"/>
              </a:defRPr>
            </a:lvl8pPr>
            <a:lvl9pPr marL="3886200" indent="-228600" defTabSz="1316038" eaLnBrk="0" fontAlgn="base" hangingPunct="0">
              <a:spcBef>
                <a:spcPct val="0"/>
              </a:spcBef>
              <a:spcAft>
                <a:spcPct val="0"/>
              </a:spcAft>
              <a:defRPr sz="4600">
                <a:solidFill>
                  <a:schemeClr val="tx1"/>
                </a:solidFill>
                <a:latin typeface="HP001 4H" panose="020B0603050302020204" pitchFamily="34" charset="0"/>
              </a:defRPr>
            </a:lvl9pPr>
          </a:lstStyle>
          <a:p>
            <a:pPr defTabSz="1253303">
              <a:spcAft>
                <a:spcPts val="714"/>
              </a:spcAft>
              <a:defRPr/>
            </a:pPr>
            <a:r>
              <a:rPr lang="en-US" altLang="en-US" sz="3619" b="1">
                <a:solidFill>
                  <a:srgbClr val="7030A0"/>
                </a:solidFill>
                <a:latin typeface="HP001 4 hàng" pitchFamily="34" charset="0"/>
              </a:rPr>
              <a:t> Học bù thứ 5 tuần trước vì chúng mình </a:t>
            </a:r>
          </a:p>
          <a:p>
            <a:pPr defTabSz="1253303">
              <a:spcAft>
                <a:spcPts val="714"/>
              </a:spcAft>
              <a:defRPr/>
            </a:pPr>
            <a:r>
              <a:rPr lang="en-US" altLang="en-US" sz="3619" b="1">
                <a:solidFill>
                  <a:srgbClr val="7030A0"/>
                </a:solidFill>
                <a:latin typeface="HP001 4 hàng" pitchFamily="34" charset="0"/>
              </a:rPr>
              <a:t>thi học kì 1</a:t>
            </a:r>
          </a:p>
          <a:p>
            <a:pPr defTabSz="1253303">
              <a:spcAft>
                <a:spcPts val="714"/>
              </a:spcAft>
              <a:defRPr/>
            </a:pPr>
            <a:endParaRPr lang="en-US" altLang="en-US" sz="3619" b="1" dirty="0">
              <a:solidFill>
                <a:srgbClr val="7030A0"/>
              </a:solidFill>
              <a:latin typeface="HP001 4 hàng" pitchFamily="34" charset="0"/>
            </a:endParaRPr>
          </a:p>
        </p:txBody>
      </p:sp>
    </p:spTree>
    <p:custDataLst>
      <p:tags r:id="rId1"/>
    </p:custDataLst>
    <p:extLst>
      <p:ext uri="{BB962C8B-B14F-4D97-AF65-F5344CB8AC3E}">
        <p14:creationId xmlns:p14="http://schemas.microsoft.com/office/powerpoint/2010/main" val="3380173375"/>
      </p:ext>
    </p:extLst>
  </p:cSld>
  <p:clrMapOvr>
    <a:masterClrMapping/>
  </p:clrMapOvr>
  <mc:AlternateContent xmlns:mc="http://schemas.openxmlformats.org/markup-compatibility/2006" xmlns:p14="http://schemas.microsoft.com/office/powerpoint/2010/main">
    <mc:Choice Requires="p14">
      <p:transition spd="slow" p14:dur="175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7"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466D3825-4332-4B7D-8C1A-56B25B40C2D9}"/>
              </a:ext>
            </a:extLst>
          </p:cNvPr>
          <p:cNvGrpSpPr/>
          <p:nvPr/>
        </p:nvGrpSpPr>
        <p:grpSpPr>
          <a:xfrm>
            <a:off x="0" y="0"/>
            <a:ext cx="12192000" cy="2067871"/>
            <a:chOff x="0" y="-127504"/>
            <a:chExt cx="12192000" cy="1361807"/>
          </a:xfrm>
        </p:grpSpPr>
        <p:sp>
          <p:nvSpPr>
            <p:cNvPr id="6" name="Rectangle: Top Corners Rounded 5">
              <a:extLst>
                <a:ext uri="{FF2B5EF4-FFF2-40B4-BE49-F238E27FC236}">
                  <a16:creationId xmlns:a16="http://schemas.microsoft.com/office/drawing/2014/main" id="{71214D57-23E5-48C7-A3A5-78A36B9CEB16}"/>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Top Corners Rounded 6">
              <a:extLst>
                <a:ext uri="{FF2B5EF4-FFF2-40B4-BE49-F238E27FC236}">
                  <a16:creationId xmlns:a16="http://schemas.microsoft.com/office/drawing/2014/main" id="{7E3EEB88-F142-4A0F-845C-8237F84C4BEA}"/>
                </a:ext>
              </a:extLst>
            </p:cNvPr>
            <p:cNvSpPr/>
            <p:nvPr/>
          </p:nvSpPr>
          <p:spPr>
            <a:xfrm rot="10800000">
              <a:off x="0" y="-127504"/>
              <a:ext cx="12192000" cy="1169581"/>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extLst>
              <a:ext uri="{FF2B5EF4-FFF2-40B4-BE49-F238E27FC236}">
                <a16:creationId xmlns:a16="http://schemas.microsoft.com/office/drawing/2014/main" id="{F158C314-3395-49B5-91FF-98CEF0A66F49}"/>
              </a:ext>
            </a:extLst>
          </p:cNvPr>
          <p:cNvPicPr>
            <a:picLocks noChangeAspect="1"/>
          </p:cNvPicPr>
          <p:nvPr/>
        </p:nvPicPr>
        <p:blipFill rotWithShape="1">
          <a:blip r:embed="rId3"/>
          <a:srcRect l="13119" t="21925" b="23627"/>
          <a:stretch/>
        </p:blipFill>
        <p:spPr>
          <a:xfrm>
            <a:off x="2640038" y="640394"/>
            <a:ext cx="8841358" cy="2122581"/>
          </a:xfrm>
          <a:prstGeom prst="rect">
            <a:avLst/>
          </a:prstGeom>
          <a:ln>
            <a:noFill/>
          </a:ln>
          <a:effectLst>
            <a:outerShdw blurRad="190500" dist="228600" dir="2700000" sx="107000" sy="107000" algn="ctr">
              <a:srgbClr val="29A8FF">
                <a:alpha val="31000"/>
              </a:srgbClr>
            </a:outerShdw>
          </a:effectLst>
          <a:scene3d>
            <a:camera prst="orthographicFront">
              <a:rot lat="0" lon="0" rev="0"/>
            </a:camera>
            <a:lightRig rig="glow" dir="t">
              <a:rot lat="0" lon="0" rev="4800000"/>
            </a:lightRig>
          </a:scene3d>
          <a:sp3d prstMaterial="matte">
            <a:bevelT w="127000" h="63500"/>
          </a:sp3d>
        </p:spPr>
      </p:pic>
      <p:grpSp>
        <p:nvGrpSpPr>
          <p:cNvPr id="9" name="Group 8">
            <a:extLst>
              <a:ext uri="{FF2B5EF4-FFF2-40B4-BE49-F238E27FC236}">
                <a16:creationId xmlns:a16="http://schemas.microsoft.com/office/drawing/2014/main" id="{6972E46D-801C-478B-84E2-279D597810AE}"/>
              </a:ext>
            </a:extLst>
          </p:cNvPr>
          <p:cNvGrpSpPr/>
          <p:nvPr/>
        </p:nvGrpSpPr>
        <p:grpSpPr>
          <a:xfrm>
            <a:off x="404014" y="588766"/>
            <a:ext cx="2236024" cy="3156219"/>
            <a:chOff x="299812" y="247841"/>
            <a:chExt cx="2236024" cy="2204862"/>
          </a:xfrm>
        </p:grpSpPr>
        <p:pic>
          <p:nvPicPr>
            <p:cNvPr id="12" name="Picture 11">
              <a:extLst>
                <a:ext uri="{FF2B5EF4-FFF2-40B4-BE49-F238E27FC236}">
                  <a16:creationId xmlns:a16="http://schemas.microsoft.com/office/drawing/2014/main" id="{BC413320-9252-47B5-B9DD-5B55D64D5FC3}"/>
                </a:ext>
              </a:extLst>
            </p:cNvPr>
            <p:cNvPicPr>
              <a:picLocks noChangeAspect="1"/>
            </p:cNvPicPr>
            <p:nvPr/>
          </p:nvPicPr>
          <p:blipFill rotWithShape="1">
            <a:blip r:embed="rId4"/>
            <a:srcRect r="32937"/>
            <a:stretch/>
          </p:blipFill>
          <p:spPr>
            <a:xfrm>
              <a:off x="299812" y="361594"/>
              <a:ext cx="2150557" cy="2091109"/>
            </a:xfrm>
            <a:prstGeom prst="rect">
              <a:avLst/>
            </a:prstGeom>
          </p:spPr>
        </p:pic>
        <p:pic>
          <p:nvPicPr>
            <p:cNvPr id="13" name="Picture 12">
              <a:extLst>
                <a:ext uri="{FF2B5EF4-FFF2-40B4-BE49-F238E27FC236}">
                  <a16:creationId xmlns:a16="http://schemas.microsoft.com/office/drawing/2014/main" id="{BE789AD6-AB81-402D-941C-26F77BF1A459}"/>
                </a:ext>
              </a:extLst>
            </p:cNvPr>
            <p:cNvPicPr>
              <a:picLocks noChangeAspect="1"/>
            </p:cNvPicPr>
            <p:nvPr/>
          </p:nvPicPr>
          <p:blipFill rotWithShape="1">
            <a:blip r:embed="rId5"/>
            <a:srcRect r="34344"/>
            <a:stretch/>
          </p:blipFill>
          <p:spPr>
            <a:xfrm>
              <a:off x="518441" y="247841"/>
              <a:ext cx="2017395" cy="2091109"/>
            </a:xfrm>
            <a:prstGeom prst="rect">
              <a:avLst/>
            </a:prstGeom>
          </p:spPr>
        </p:pic>
      </p:grpSp>
      <p:sp>
        <p:nvSpPr>
          <p:cNvPr id="14" name="Oval 13">
            <a:extLst>
              <a:ext uri="{FF2B5EF4-FFF2-40B4-BE49-F238E27FC236}">
                <a16:creationId xmlns:a16="http://schemas.microsoft.com/office/drawing/2014/main" id="{6EFF4F86-F9EB-41FA-B349-4013F6285245}"/>
              </a:ext>
            </a:extLst>
          </p:cNvPr>
          <p:cNvSpPr/>
          <p:nvPr/>
        </p:nvSpPr>
        <p:spPr>
          <a:xfrm>
            <a:off x="1688466" y="650863"/>
            <a:ext cx="2017395" cy="2017395"/>
          </a:xfrm>
          <a:prstGeom prst="ellipse">
            <a:avLst/>
          </a:prstGeom>
          <a:solidFill>
            <a:srgbClr val="29A8FF"/>
          </a:solidFill>
          <a:ln>
            <a:noFill/>
          </a:ln>
          <a:effectLst>
            <a:outerShdw blurRad="165100" dist="304800" dir="7920000" sx="99000" sy="99000" algn="ctr">
              <a:srgbClr val="29A8FF">
                <a:alpha val="42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文本框 22">
            <a:extLst>
              <a:ext uri="{FF2B5EF4-FFF2-40B4-BE49-F238E27FC236}">
                <a16:creationId xmlns:a16="http://schemas.microsoft.com/office/drawing/2014/main" id="{ADEBE5D5-D1F2-40FA-BDBF-9BDF6D13E5E5}"/>
              </a:ext>
            </a:extLst>
          </p:cNvPr>
          <p:cNvSpPr txBox="1"/>
          <p:nvPr/>
        </p:nvSpPr>
        <p:spPr>
          <a:xfrm>
            <a:off x="1860884" y="881999"/>
            <a:ext cx="1668379" cy="1569660"/>
          </a:xfrm>
          <a:prstGeom prst="rect">
            <a:avLst/>
          </a:prstGeom>
          <a:noFill/>
        </p:spPr>
        <p:txBody>
          <a:bodyPr wrap="square" rtlCol="0">
            <a:spAutoFit/>
          </a:bodyPr>
          <a:lstStyle/>
          <a:p>
            <a:pPr algn="ctr"/>
            <a:r>
              <a:rPr lang="en-US" altLang="zh-CN" sz="4800" b="1" dirty="0">
                <a:solidFill>
                  <a:schemeClr val="bg1"/>
                </a:solidFill>
                <a:effectLst/>
                <a:latin typeface="Arial Rounded MT Bold" panose="020F0704030504030204" pitchFamily="34" charset="0"/>
                <a:ea typeface="Arial-Rounded" panose="020B0500000000000000" pitchFamily="34" charset="0"/>
                <a:cs typeface="Arial-Rounded" panose="020B0500000000000000" pitchFamily="34" charset="0"/>
              </a:rPr>
              <a:t>Tuần</a:t>
            </a:r>
          </a:p>
          <a:p>
            <a:pPr algn="ctr"/>
            <a:r>
              <a:rPr lang="en-US" altLang="zh-CN" sz="4800" b="1" dirty="0">
                <a:solidFill>
                  <a:schemeClr val="bg1"/>
                </a:solidFill>
                <a:latin typeface="Arial Rounded MT Bold" panose="020F0704030504030204" pitchFamily="34" charset="0"/>
                <a:ea typeface="Arial-Rounded" panose="020B0500000000000000" pitchFamily="34" charset="0"/>
                <a:cs typeface="Arial-Rounded" panose="020B0500000000000000" pitchFamily="34" charset="0"/>
              </a:rPr>
              <a:t>16</a:t>
            </a:r>
            <a:endParaRPr lang="zh-CN" altLang="en-US" sz="4800" b="1" dirty="0">
              <a:solidFill>
                <a:schemeClr val="bg1"/>
              </a:solidFill>
              <a:effectLst/>
              <a:latin typeface="Arial Rounded MT Bold" panose="020F0704030504030204" pitchFamily="34" charset="0"/>
              <a:ea typeface="Arial-Rounded" panose="020B0500000000000000" pitchFamily="34" charset="0"/>
              <a:cs typeface="Arial-Rounded" panose="020B0500000000000000" pitchFamily="34" charset="0"/>
            </a:endParaRPr>
          </a:p>
        </p:txBody>
      </p:sp>
      <p:sp>
        <p:nvSpPr>
          <p:cNvPr id="16" name="文本框 22">
            <a:extLst>
              <a:ext uri="{FF2B5EF4-FFF2-40B4-BE49-F238E27FC236}">
                <a16:creationId xmlns:a16="http://schemas.microsoft.com/office/drawing/2014/main" id="{0C9928D3-15CE-463A-8DD4-D2BDB8DB2C15}"/>
              </a:ext>
            </a:extLst>
          </p:cNvPr>
          <p:cNvSpPr txBox="1"/>
          <p:nvPr/>
        </p:nvSpPr>
        <p:spPr>
          <a:xfrm>
            <a:off x="5536387" y="1365944"/>
            <a:ext cx="1691401" cy="923330"/>
          </a:xfrm>
          <a:prstGeom prst="rect">
            <a:avLst/>
          </a:prstGeom>
          <a:noFill/>
        </p:spPr>
        <p:txBody>
          <a:bodyPr wrap="square" rtlCol="0">
            <a:spAutoFit/>
          </a:bodyPr>
          <a:lstStyle/>
          <a:p>
            <a:r>
              <a:rPr lang="en-US" altLang="zh-CN" sz="5400" dirty="0">
                <a:solidFill>
                  <a:srgbClr val="FF0000"/>
                </a:solidFill>
                <a:latin typeface="iCiel Cadena" panose="02000503000000020004" pitchFamily="2" charset="0"/>
                <a:ea typeface="思源黑体 CN Bold" panose="020B0800000000000000" pitchFamily="34" charset="-122"/>
              </a:rPr>
              <a:t>VIẾT</a:t>
            </a:r>
            <a:endParaRPr lang="zh-CN" altLang="en-US" sz="5400" dirty="0">
              <a:solidFill>
                <a:srgbClr val="FF0000"/>
              </a:solidFill>
              <a:latin typeface="iCiel Cadena" panose="02000503000000020004" pitchFamily="2" charset="0"/>
              <a:ea typeface="思源黑体 CN Bold" panose="020B0800000000000000" pitchFamily="34" charset="-122"/>
            </a:endParaRPr>
          </a:p>
        </p:txBody>
      </p:sp>
      <p:sp>
        <p:nvSpPr>
          <p:cNvPr id="17" name="文本框 22">
            <a:extLst>
              <a:ext uri="{FF2B5EF4-FFF2-40B4-BE49-F238E27FC236}">
                <a16:creationId xmlns:a16="http://schemas.microsoft.com/office/drawing/2014/main" id="{EEC9C8C1-0C79-413E-BAA9-97ED57DE33F1}"/>
              </a:ext>
            </a:extLst>
          </p:cNvPr>
          <p:cNvSpPr txBox="1"/>
          <p:nvPr/>
        </p:nvSpPr>
        <p:spPr>
          <a:xfrm>
            <a:off x="2200939" y="3488525"/>
            <a:ext cx="8176438" cy="2585323"/>
          </a:xfrm>
          <a:prstGeom prst="rect">
            <a:avLst/>
          </a:prstGeom>
          <a:noFill/>
        </p:spPr>
        <p:txBody>
          <a:bodyPr wrap="square" rtlCol="0">
            <a:spAutoFit/>
          </a:bodyPr>
          <a:lstStyle/>
          <a:p>
            <a:pPr algn="ctr"/>
            <a:r>
              <a:rPr lang="en-US" altLang="zh-CN" sz="5400" dirty="0">
                <a:solidFill>
                  <a:srgbClr val="FF0000"/>
                </a:solidFill>
                <a:latin typeface="iCiel Cadena" panose="02000503000000020004" pitchFamily="2" charset="0"/>
                <a:ea typeface="思源黑体 CN Bold" panose="020B0800000000000000" pitchFamily="34" charset="-122"/>
              </a:rPr>
              <a:t>CHÍNH TẢ: </a:t>
            </a:r>
          </a:p>
          <a:p>
            <a:pPr algn="ctr"/>
            <a:r>
              <a:rPr lang="en-US" altLang="zh-CN" sz="5400">
                <a:solidFill>
                  <a:srgbClr val="FF0000"/>
                </a:solidFill>
                <a:latin typeface="iCiel Cadena" panose="02000503000000020004" pitchFamily="2" charset="0"/>
                <a:ea typeface="思源黑体 CN Bold" panose="020B0800000000000000" pitchFamily="34" charset="-122"/>
              </a:rPr>
              <a:t>Chơi chong chóng</a:t>
            </a:r>
            <a:endParaRPr lang="en-US" altLang="zh-CN" sz="5400" dirty="0">
              <a:solidFill>
                <a:srgbClr val="FF0000"/>
              </a:solidFill>
              <a:latin typeface="iCiel Cadena" panose="02000503000000020004" pitchFamily="2" charset="0"/>
              <a:ea typeface="思源黑体 CN Bold" panose="020B0800000000000000" pitchFamily="34" charset="-122"/>
            </a:endParaRPr>
          </a:p>
          <a:p>
            <a:pPr algn="ctr"/>
            <a:endParaRPr lang="zh-CN" altLang="en-US" sz="5400" dirty="0">
              <a:solidFill>
                <a:srgbClr val="FF0000"/>
              </a:solidFill>
              <a:latin typeface="iCiel Cadena" panose="02000503000000020004" pitchFamily="2" charset="0"/>
              <a:ea typeface="思源黑体 CN Bold" panose="020B0800000000000000" pitchFamily="34" charset="-122"/>
            </a:endParaRPr>
          </a:p>
        </p:txBody>
      </p:sp>
      <p:pic>
        <p:nvPicPr>
          <p:cNvPr id="19" name="Picture 18">
            <a:extLst>
              <a:ext uri="{FF2B5EF4-FFF2-40B4-BE49-F238E27FC236}">
                <a16:creationId xmlns:a16="http://schemas.microsoft.com/office/drawing/2014/main" id="{4270BCF1-6167-44FF-9DE8-E1F136F334B6}"/>
              </a:ext>
            </a:extLst>
          </p:cNvPr>
          <p:cNvPicPr>
            <a:picLocks noChangeAspect="1"/>
          </p:cNvPicPr>
          <p:nvPr/>
        </p:nvPicPr>
        <p:blipFill rotWithShape="1">
          <a:blip r:embed="rId6">
            <a:duotone>
              <a:prstClr val="black"/>
              <a:schemeClr val="accent1">
                <a:tint val="45000"/>
                <a:satMod val="400000"/>
              </a:schemeClr>
            </a:duotone>
            <a:extLst>
              <a:ext uri="{BEBA8EAE-BF5A-486C-A8C5-ECC9F3942E4B}">
                <a14:imgProps xmlns:a14="http://schemas.microsoft.com/office/drawing/2010/main">
                  <a14:imgLayer r:embed="rId7">
                    <a14:imgEffect>
                      <a14:brightnessContrast bright="20000"/>
                    </a14:imgEffect>
                  </a14:imgLayer>
                </a14:imgProps>
              </a:ext>
            </a:extLst>
          </a:blip>
          <a:srcRect l="13436" r="12967"/>
          <a:stretch/>
        </p:blipFill>
        <p:spPr>
          <a:xfrm>
            <a:off x="0" y="6124685"/>
            <a:ext cx="12249151" cy="804742"/>
          </a:xfrm>
          <a:prstGeom prst="rect">
            <a:avLst/>
          </a:prstGeom>
        </p:spPr>
      </p:pic>
    </p:spTree>
    <p:extLst>
      <p:ext uri="{BB962C8B-B14F-4D97-AF65-F5344CB8AC3E}">
        <p14:creationId xmlns:p14="http://schemas.microsoft.com/office/powerpoint/2010/main" val="3497859886"/>
      </p:ext>
    </p:extLst>
  </p:cSld>
  <p:clrMapOvr>
    <a:masterClrMapping/>
  </p:clrMapOvr>
  <p:transition spd="slow" advTm="6500">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nodeType="withEffect">
                                  <p:stCondLst>
                                    <p:cond delay="0"/>
                                  </p:stCondLst>
                                  <p:iterate type="lt">
                                    <p:tmPct val="3000"/>
                                  </p:iterate>
                                  <p:childTnLst>
                                    <p:set>
                                      <p:cBhvr>
                                        <p:cTn id="6" dur="1" fill="hold">
                                          <p:stCondLst>
                                            <p:cond delay="0"/>
                                          </p:stCondLst>
                                        </p:cTn>
                                        <p:tgtEl>
                                          <p:spTgt spid="15">
                                            <p:txEl>
                                              <p:pRg st="0" end="0"/>
                                            </p:txEl>
                                          </p:spTgt>
                                        </p:tgtEl>
                                        <p:attrNameLst>
                                          <p:attrName>style.visibility</p:attrName>
                                        </p:attrNameLst>
                                      </p:cBhvr>
                                      <p:to>
                                        <p:strVal val="visible"/>
                                      </p:to>
                                    </p:set>
                                    <p:anim by="(-#ppt_w*2)" calcmode="lin" valueType="num">
                                      <p:cBhvr rctx="PPT">
                                        <p:cTn id="7" dur="500" autoRev="1" fill="hold">
                                          <p:stCondLst>
                                            <p:cond delay="0"/>
                                          </p:stCondLst>
                                        </p:cTn>
                                        <p:tgtEl>
                                          <p:spTgt spid="15">
                                            <p:txEl>
                                              <p:pRg st="0" end="0"/>
                                            </p:txEl>
                                          </p:spTgt>
                                        </p:tgtEl>
                                        <p:attrNameLst>
                                          <p:attrName>ppt_w</p:attrName>
                                        </p:attrNameLst>
                                      </p:cBhvr>
                                    </p:anim>
                                    <p:anim by="(#ppt_w*0.50)" calcmode="lin" valueType="num">
                                      <p:cBhvr>
                                        <p:cTn id="8" dur="500" decel="50000" autoRev="1" fill="hold">
                                          <p:stCondLst>
                                            <p:cond delay="0"/>
                                          </p:stCondLst>
                                        </p:cTn>
                                        <p:tgtEl>
                                          <p:spTgt spid="15">
                                            <p:txEl>
                                              <p:pRg st="0" end="0"/>
                                            </p:txEl>
                                          </p:spTgt>
                                        </p:tgtEl>
                                        <p:attrNameLst>
                                          <p:attrName>ppt_x</p:attrName>
                                        </p:attrNameLst>
                                      </p:cBhvr>
                                    </p:anim>
                                    <p:anim from="(-#ppt_h/2)" to="(#ppt_y)" calcmode="lin" valueType="num">
                                      <p:cBhvr>
                                        <p:cTn id="9" dur="1000" fill="hold">
                                          <p:stCondLst>
                                            <p:cond delay="0"/>
                                          </p:stCondLst>
                                        </p:cTn>
                                        <p:tgtEl>
                                          <p:spTgt spid="15">
                                            <p:txEl>
                                              <p:pRg st="0" end="0"/>
                                            </p:txEl>
                                          </p:spTgt>
                                        </p:tgtEl>
                                        <p:attrNameLst>
                                          <p:attrName>ppt_y</p:attrName>
                                        </p:attrNameLst>
                                      </p:cBhvr>
                                    </p:anim>
                                    <p:animRot by="21600000">
                                      <p:cBhvr>
                                        <p:cTn id="10" dur="1000" fill="hold">
                                          <p:stCondLst>
                                            <p:cond delay="0"/>
                                          </p:stCondLst>
                                        </p:cTn>
                                        <p:tgtEl>
                                          <p:spTgt spid="15">
                                            <p:txEl>
                                              <p:pRg st="0" end="0"/>
                                            </p:txEl>
                                          </p:spTgt>
                                        </p:tgtEl>
                                        <p:attrNameLst>
                                          <p:attrName>r</p:attrName>
                                        </p:attrNameLst>
                                      </p:cBhvr>
                                    </p:animRot>
                                  </p:childTnLst>
                                </p:cTn>
                              </p:par>
                              <p:par>
                                <p:cTn id="11" presetID="56" presetClass="entr" presetSubtype="0" fill="hold" nodeType="withEffect">
                                  <p:stCondLst>
                                    <p:cond delay="0"/>
                                  </p:stCondLst>
                                  <p:iterate type="lt">
                                    <p:tmPct val="3000"/>
                                  </p:iterate>
                                  <p:childTnLst>
                                    <p:set>
                                      <p:cBhvr>
                                        <p:cTn id="12" dur="1" fill="hold">
                                          <p:stCondLst>
                                            <p:cond delay="0"/>
                                          </p:stCondLst>
                                        </p:cTn>
                                        <p:tgtEl>
                                          <p:spTgt spid="15">
                                            <p:txEl>
                                              <p:pRg st="1" end="1"/>
                                            </p:txEl>
                                          </p:spTgt>
                                        </p:tgtEl>
                                        <p:attrNameLst>
                                          <p:attrName>style.visibility</p:attrName>
                                        </p:attrNameLst>
                                      </p:cBhvr>
                                      <p:to>
                                        <p:strVal val="visible"/>
                                      </p:to>
                                    </p:set>
                                    <p:anim by="(-#ppt_w*2)" calcmode="lin" valueType="num">
                                      <p:cBhvr rctx="PPT">
                                        <p:cTn id="13" dur="500" autoRev="1" fill="hold">
                                          <p:stCondLst>
                                            <p:cond delay="0"/>
                                          </p:stCondLst>
                                        </p:cTn>
                                        <p:tgtEl>
                                          <p:spTgt spid="15">
                                            <p:txEl>
                                              <p:pRg st="1" end="1"/>
                                            </p:txEl>
                                          </p:spTgt>
                                        </p:tgtEl>
                                        <p:attrNameLst>
                                          <p:attrName>ppt_w</p:attrName>
                                        </p:attrNameLst>
                                      </p:cBhvr>
                                    </p:anim>
                                    <p:anim by="(#ppt_w*0.50)" calcmode="lin" valueType="num">
                                      <p:cBhvr>
                                        <p:cTn id="14" dur="500" decel="50000" autoRev="1" fill="hold">
                                          <p:stCondLst>
                                            <p:cond delay="0"/>
                                          </p:stCondLst>
                                        </p:cTn>
                                        <p:tgtEl>
                                          <p:spTgt spid="15">
                                            <p:txEl>
                                              <p:pRg st="1" end="1"/>
                                            </p:txEl>
                                          </p:spTgt>
                                        </p:tgtEl>
                                        <p:attrNameLst>
                                          <p:attrName>ppt_x</p:attrName>
                                        </p:attrNameLst>
                                      </p:cBhvr>
                                    </p:anim>
                                    <p:anim from="(-#ppt_h/2)" to="(#ppt_y)" calcmode="lin" valueType="num">
                                      <p:cBhvr>
                                        <p:cTn id="15" dur="1000" fill="hold">
                                          <p:stCondLst>
                                            <p:cond delay="0"/>
                                          </p:stCondLst>
                                        </p:cTn>
                                        <p:tgtEl>
                                          <p:spTgt spid="15">
                                            <p:txEl>
                                              <p:pRg st="1" end="1"/>
                                            </p:txEl>
                                          </p:spTgt>
                                        </p:tgtEl>
                                        <p:attrNameLst>
                                          <p:attrName>ppt_y</p:attrName>
                                        </p:attrNameLst>
                                      </p:cBhvr>
                                    </p:anim>
                                    <p:animRot by="21600000">
                                      <p:cBhvr>
                                        <p:cTn id="16" dur="1000" fill="hold">
                                          <p:stCondLst>
                                            <p:cond delay="0"/>
                                          </p:stCondLst>
                                        </p:cTn>
                                        <p:tgtEl>
                                          <p:spTgt spid="15">
                                            <p:txEl>
                                              <p:pRg st="1" end="1"/>
                                            </p:txEl>
                                          </p:spTgt>
                                        </p:tgtEl>
                                        <p:attrNameLst>
                                          <p:attrName>r</p:attrName>
                                        </p:attrNameLst>
                                      </p:cBhvr>
                                    </p:animRot>
                                  </p:childTnLst>
                                </p:cTn>
                              </p:par>
                              <p:par>
                                <p:cTn id="17" presetID="56" presetClass="entr" presetSubtype="0" fill="hold" nodeType="withEffect">
                                  <p:stCondLst>
                                    <p:cond delay="0"/>
                                  </p:stCondLst>
                                  <p:iterate type="lt">
                                    <p:tmPct val="3000"/>
                                  </p:iterate>
                                  <p:childTnLst>
                                    <p:set>
                                      <p:cBhvr>
                                        <p:cTn id="18" dur="1" fill="hold">
                                          <p:stCondLst>
                                            <p:cond delay="0"/>
                                          </p:stCondLst>
                                        </p:cTn>
                                        <p:tgtEl>
                                          <p:spTgt spid="16">
                                            <p:txEl>
                                              <p:pRg st="0" end="0"/>
                                            </p:txEl>
                                          </p:spTgt>
                                        </p:tgtEl>
                                        <p:attrNameLst>
                                          <p:attrName>style.visibility</p:attrName>
                                        </p:attrNameLst>
                                      </p:cBhvr>
                                      <p:to>
                                        <p:strVal val="visible"/>
                                      </p:to>
                                    </p:set>
                                    <p:anim by="(-#ppt_w*2)" calcmode="lin" valueType="num">
                                      <p:cBhvr rctx="PPT">
                                        <p:cTn id="19" dur="500" autoRev="1" fill="hold">
                                          <p:stCondLst>
                                            <p:cond delay="0"/>
                                          </p:stCondLst>
                                        </p:cTn>
                                        <p:tgtEl>
                                          <p:spTgt spid="16">
                                            <p:txEl>
                                              <p:pRg st="0" end="0"/>
                                            </p:txEl>
                                          </p:spTgt>
                                        </p:tgtEl>
                                        <p:attrNameLst>
                                          <p:attrName>ppt_w</p:attrName>
                                        </p:attrNameLst>
                                      </p:cBhvr>
                                    </p:anim>
                                    <p:anim by="(#ppt_w*0.50)" calcmode="lin" valueType="num">
                                      <p:cBhvr>
                                        <p:cTn id="20" dur="500" decel="50000" autoRev="1" fill="hold">
                                          <p:stCondLst>
                                            <p:cond delay="0"/>
                                          </p:stCondLst>
                                        </p:cTn>
                                        <p:tgtEl>
                                          <p:spTgt spid="16">
                                            <p:txEl>
                                              <p:pRg st="0" end="0"/>
                                            </p:txEl>
                                          </p:spTgt>
                                        </p:tgtEl>
                                        <p:attrNameLst>
                                          <p:attrName>ppt_x</p:attrName>
                                        </p:attrNameLst>
                                      </p:cBhvr>
                                    </p:anim>
                                    <p:anim from="(-#ppt_h/2)" to="(#ppt_y)" calcmode="lin" valueType="num">
                                      <p:cBhvr>
                                        <p:cTn id="21" dur="1000" fill="hold">
                                          <p:stCondLst>
                                            <p:cond delay="0"/>
                                          </p:stCondLst>
                                        </p:cTn>
                                        <p:tgtEl>
                                          <p:spTgt spid="16">
                                            <p:txEl>
                                              <p:pRg st="0" end="0"/>
                                            </p:txEl>
                                          </p:spTgt>
                                        </p:tgtEl>
                                        <p:attrNameLst>
                                          <p:attrName>ppt_y</p:attrName>
                                        </p:attrNameLst>
                                      </p:cBhvr>
                                    </p:anim>
                                    <p:animRot by="21600000">
                                      <p:cBhvr>
                                        <p:cTn id="22" dur="1000" fill="hold">
                                          <p:stCondLst>
                                            <p:cond delay="0"/>
                                          </p:stCondLst>
                                        </p:cTn>
                                        <p:tgtEl>
                                          <p:spTgt spid="16">
                                            <p:txEl>
                                              <p:pRg st="0" end="0"/>
                                            </p:txEl>
                                          </p:spTgt>
                                        </p:tgtEl>
                                        <p:attrNameLst>
                                          <p:attrName>r</p:attrName>
                                        </p:attrNameLst>
                                      </p:cBhvr>
                                    </p:animRot>
                                  </p:childTnLst>
                                </p:cTn>
                              </p:par>
                              <p:par>
                                <p:cTn id="23" presetID="56" presetClass="entr" presetSubtype="0" fill="hold" nodeType="withEffect">
                                  <p:stCondLst>
                                    <p:cond delay="0"/>
                                  </p:stCondLst>
                                  <p:iterate type="lt">
                                    <p:tmPct val="3000"/>
                                  </p:iterate>
                                  <p:childTnLst>
                                    <p:set>
                                      <p:cBhvr>
                                        <p:cTn id="24" dur="1" fill="hold">
                                          <p:stCondLst>
                                            <p:cond delay="0"/>
                                          </p:stCondLst>
                                        </p:cTn>
                                        <p:tgtEl>
                                          <p:spTgt spid="17">
                                            <p:txEl>
                                              <p:pRg st="0" end="0"/>
                                            </p:txEl>
                                          </p:spTgt>
                                        </p:tgtEl>
                                        <p:attrNameLst>
                                          <p:attrName>style.visibility</p:attrName>
                                        </p:attrNameLst>
                                      </p:cBhvr>
                                      <p:to>
                                        <p:strVal val="visible"/>
                                      </p:to>
                                    </p:set>
                                    <p:anim by="(-#ppt_w*2)" calcmode="lin" valueType="num">
                                      <p:cBhvr rctx="PPT">
                                        <p:cTn id="25" dur="500" autoRev="1" fill="hold">
                                          <p:stCondLst>
                                            <p:cond delay="0"/>
                                          </p:stCondLst>
                                        </p:cTn>
                                        <p:tgtEl>
                                          <p:spTgt spid="17">
                                            <p:txEl>
                                              <p:pRg st="0" end="0"/>
                                            </p:txEl>
                                          </p:spTgt>
                                        </p:tgtEl>
                                        <p:attrNameLst>
                                          <p:attrName>ppt_w</p:attrName>
                                        </p:attrNameLst>
                                      </p:cBhvr>
                                    </p:anim>
                                    <p:anim by="(#ppt_w*0.50)" calcmode="lin" valueType="num">
                                      <p:cBhvr>
                                        <p:cTn id="26" dur="500" decel="50000" autoRev="1" fill="hold">
                                          <p:stCondLst>
                                            <p:cond delay="0"/>
                                          </p:stCondLst>
                                        </p:cTn>
                                        <p:tgtEl>
                                          <p:spTgt spid="17">
                                            <p:txEl>
                                              <p:pRg st="0" end="0"/>
                                            </p:txEl>
                                          </p:spTgt>
                                        </p:tgtEl>
                                        <p:attrNameLst>
                                          <p:attrName>ppt_x</p:attrName>
                                        </p:attrNameLst>
                                      </p:cBhvr>
                                    </p:anim>
                                    <p:anim from="(-#ppt_h/2)" to="(#ppt_y)" calcmode="lin" valueType="num">
                                      <p:cBhvr>
                                        <p:cTn id="27" dur="1000" fill="hold">
                                          <p:stCondLst>
                                            <p:cond delay="0"/>
                                          </p:stCondLst>
                                        </p:cTn>
                                        <p:tgtEl>
                                          <p:spTgt spid="17">
                                            <p:txEl>
                                              <p:pRg st="0" end="0"/>
                                            </p:txEl>
                                          </p:spTgt>
                                        </p:tgtEl>
                                        <p:attrNameLst>
                                          <p:attrName>ppt_y</p:attrName>
                                        </p:attrNameLst>
                                      </p:cBhvr>
                                    </p:anim>
                                    <p:animRot by="21600000">
                                      <p:cBhvr>
                                        <p:cTn id="28" dur="1000" fill="hold">
                                          <p:stCondLst>
                                            <p:cond delay="0"/>
                                          </p:stCondLst>
                                        </p:cTn>
                                        <p:tgtEl>
                                          <p:spTgt spid="17">
                                            <p:txEl>
                                              <p:pRg st="0" end="0"/>
                                            </p:txEl>
                                          </p:spTgt>
                                        </p:tgtEl>
                                        <p:attrNameLst>
                                          <p:attrName>r</p:attrName>
                                        </p:attrNameLst>
                                      </p:cBhvr>
                                    </p:animRot>
                                  </p:childTnLst>
                                </p:cTn>
                              </p:par>
                              <p:par>
                                <p:cTn id="29" presetID="56" presetClass="entr" presetSubtype="0" fill="hold" nodeType="withEffect">
                                  <p:stCondLst>
                                    <p:cond delay="0"/>
                                  </p:stCondLst>
                                  <p:iterate type="lt">
                                    <p:tmPct val="3000"/>
                                  </p:iterate>
                                  <p:childTnLst>
                                    <p:set>
                                      <p:cBhvr>
                                        <p:cTn id="30" dur="1" fill="hold">
                                          <p:stCondLst>
                                            <p:cond delay="0"/>
                                          </p:stCondLst>
                                        </p:cTn>
                                        <p:tgtEl>
                                          <p:spTgt spid="17">
                                            <p:txEl>
                                              <p:pRg st="1" end="1"/>
                                            </p:txEl>
                                          </p:spTgt>
                                        </p:tgtEl>
                                        <p:attrNameLst>
                                          <p:attrName>style.visibility</p:attrName>
                                        </p:attrNameLst>
                                      </p:cBhvr>
                                      <p:to>
                                        <p:strVal val="visible"/>
                                      </p:to>
                                    </p:set>
                                    <p:anim by="(-#ppt_w*2)" calcmode="lin" valueType="num">
                                      <p:cBhvr rctx="PPT">
                                        <p:cTn id="31" dur="500" autoRev="1" fill="hold">
                                          <p:stCondLst>
                                            <p:cond delay="0"/>
                                          </p:stCondLst>
                                        </p:cTn>
                                        <p:tgtEl>
                                          <p:spTgt spid="17">
                                            <p:txEl>
                                              <p:pRg st="1" end="1"/>
                                            </p:txEl>
                                          </p:spTgt>
                                        </p:tgtEl>
                                        <p:attrNameLst>
                                          <p:attrName>ppt_w</p:attrName>
                                        </p:attrNameLst>
                                      </p:cBhvr>
                                    </p:anim>
                                    <p:anim by="(#ppt_w*0.50)" calcmode="lin" valueType="num">
                                      <p:cBhvr>
                                        <p:cTn id="32" dur="500" decel="50000" autoRev="1" fill="hold">
                                          <p:stCondLst>
                                            <p:cond delay="0"/>
                                          </p:stCondLst>
                                        </p:cTn>
                                        <p:tgtEl>
                                          <p:spTgt spid="17">
                                            <p:txEl>
                                              <p:pRg st="1" end="1"/>
                                            </p:txEl>
                                          </p:spTgt>
                                        </p:tgtEl>
                                        <p:attrNameLst>
                                          <p:attrName>ppt_x</p:attrName>
                                        </p:attrNameLst>
                                      </p:cBhvr>
                                    </p:anim>
                                    <p:anim from="(-#ppt_h/2)" to="(#ppt_y)" calcmode="lin" valueType="num">
                                      <p:cBhvr>
                                        <p:cTn id="33" dur="1000" fill="hold">
                                          <p:stCondLst>
                                            <p:cond delay="0"/>
                                          </p:stCondLst>
                                        </p:cTn>
                                        <p:tgtEl>
                                          <p:spTgt spid="17">
                                            <p:txEl>
                                              <p:pRg st="1" end="1"/>
                                            </p:txEl>
                                          </p:spTgt>
                                        </p:tgtEl>
                                        <p:attrNameLst>
                                          <p:attrName>ppt_y</p:attrName>
                                        </p:attrNameLst>
                                      </p:cBhvr>
                                    </p:anim>
                                    <p:animRot by="21600000">
                                      <p:cBhvr>
                                        <p:cTn id="34" dur="1000" fill="hold">
                                          <p:stCondLst>
                                            <p:cond delay="0"/>
                                          </p:stCondLst>
                                        </p:cTn>
                                        <p:tgtEl>
                                          <p:spTgt spid="17">
                                            <p:txEl>
                                              <p:pRg st="1" end="1"/>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7607" t="9720" r="7737" b="54882"/>
          <a:stretch/>
        </p:blipFill>
        <p:spPr>
          <a:xfrm>
            <a:off x="-13319" y="5781578"/>
            <a:ext cx="12211050" cy="1104900"/>
          </a:xfrm>
          <a:prstGeom prst="rect">
            <a:avLst/>
          </a:prstGeom>
        </p:spPr>
      </p:pic>
      <p:sp>
        <p:nvSpPr>
          <p:cNvPr id="5" name="Text Box 1"/>
          <p:cNvSpPr txBox="1"/>
          <p:nvPr/>
        </p:nvSpPr>
        <p:spPr>
          <a:xfrm>
            <a:off x="2926732" y="6452084"/>
            <a:ext cx="7836024"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err="1">
                <a:ln w="9525" cmpd="sng">
                  <a:noFill/>
                  <a:prstDash val="solid"/>
                </a:ln>
                <a:solidFill>
                  <a:srgbClr val="002060"/>
                </a:solidFill>
                <a:effectLst>
                  <a:glow rad="38100">
                    <a:srgbClr val="5B9BD5">
                      <a:alpha val="40000"/>
                    </a:srgbClr>
                  </a:glow>
                </a:effectLst>
              </a:rPr>
              <a:t>Bản</a:t>
            </a:r>
            <a:r>
              <a:rPr lang="en-US" dirty="0">
                <a:ln w="9525" cmpd="sng">
                  <a:noFill/>
                  <a:prstDash val="solid"/>
                </a:ln>
                <a:solidFill>
                  <a:srgbClr val="002060"/>
                </a:solidFill>
                <a:effectLst>
                  <a:glow rad="38100">
                    <a:srgbClr val="5B9BD5">
                      <a:alpha val="40000"/>
                    </a:srgbClr>
                  </a:glow>
                </a:effectLst>
              </a:rPr>
              <a:t> </a:t>
            </a:r>
            <a:r>
              <a:rPr lang="en-US" dirty="0" err="1">
                <a:ln w="9525" cmpd="sng">
                  <a:noFill/>
                  <a:prstDash val="solid"/>
                </a:ln>
                <a:solidFill>
                  <a:srgbClr val="002060"/>
                </a:solidFill>
                <a:effectLst>
                  <a:glow rad="38100">
                    <a:srgbClr val="5B9BD5">
                      <a:alpha val="40000"/>
                    </a:srgbClr>
                  </a:glow>
                </a:effectLst>
              </a:rPr>
              <a:t>quyền</a:t>
            </a:r>
            <a:r>
              <a:rPr lang="en-US" dirty="0">
                <a:ln w="9525" cmpd="sng">
                  <a:noFill/>
                  <a:prstDash val="solid"/>
                </a:ln>
                <a:solidFill>
                  <a:srgbClr val="002060"/>
                </a:solidFill>
                <a:effectLst>
                  <a:glow rad="38100">
                    <a:srgbClr val="5B9BD5">
                      <a:alpha val="40000"/>
                    </a:srgbClr>
                  </a:glow>
                </a:effectLst>
              </a:rPr>
              <a:t> : FB </a:t>
            </a:r>
            <a:r>
              <a:rPr lang="en-US" dirty="0" err="1">
                <a:ln w="9525" cmpd="sng">
                  <a:noFill/>
                  <a:prstDash val="solid"/>
                </a:ln>
                <a:solidFill>
                  <a:srgbClr val="002060"/>
                </a:solidFill>
                <a:effectLst>
                  <a:glow rad="38100">
                    <a:srgbClr val="5B9BD5">
                      <a:alpha val="40000"/>
                    </a:srgbClr>
                  </a:glow>
                </a:effectLst>
              </a:rPr>
              <a:t>Đặng</a:t>
            </a:r>
            <a:r>
              <a:rPr lang="en-US" dirty="0">
                <a:ln w="9525" cmpd="sng">
                  <a:noFill/>
                  <a:prstDash val="solid"/>
                </a:ln>
                <a:solidFill>
                  <a:srgbClr val="002060"/>
                </a:solidFill>
                <a:effectLst>
                  <a:glow rad="38100">
                    <a:srgbClr val="5B9BD5">
                      <a:alpha val="40000"/>
                    </a:srgbClr>
                  </a:glow>
                </a:effectLst>
              </a:rPr>
              <a:t> </a:t>
            </a:r>
            <a:r>
              <a:rPr lang="en-US" dirty="0" err="1">
                <a:ln w="9525" cmpd="sng">
                  <a:noFill/>
                  <a:prstDash val="solid"/>
                </a:ln>
                <a:solidFill>
                  <a:srgbClr val="002060"/>
                </a:solidFill>
                <a:effectLst>
                  <a:glow rad="38100">
                    <a:srgbClr val="5B9BD5">
                      <a:alpha val="40000"/>
                    </a:srgbClr>
                  </a:glow>
                </a:effectLst>
              </a:rPr>
              <a:t>Nhật</a:t>
            </a:r>
            <a:r>
              <a:rPr lang="en-US" dirty="0">
                <a:ln w="9525" cmpd="sng">
                  <a:noFill/>
                  <a:prstDash val="solid"/>
                </a:ln>
                <a:solidFill>
                  <a:srgbClr val="002060"/>
                </a:solidFill>
                <a:effectLst>
                  <a:glow rad="38100">
                    <a:srgbClr val="5B9BD5">
                      <a:alpha val="40000"/>
                    </a:srgbClr>
                  </a:glow>
                </a:effectLst>
              </a:rPr>
              <a:t> </a:t>
            </a:r>
            <a:r>
              <a:rPr lang="en-US" dirty="0" err="1">
                <a:ln w="9525" cmpd="sng">
                  <a:noFill/>
                  <a:prstDash val="solid"/>
                </a:ln>
                <a:solidFill>
                  <a:srgbClr val="002060"/>
                </a:solidFill>
                <a:effectLst>
                  <a:glow rad="38100">
                    <a:srgbClr val="5B9BD5">
                      <a:alpha val="40000"/>
                    </a:srgbClr>
                  </a:glow>
                </a:effectLst>
              </a:rPr>
              <a:t>Linh</a:t>
            </a:r>
            <a:r>
              <a:rPr lang="en-US" dirty="0">
                <a:ln w="9525" cmpd="sng">
                  <a:noFill/>
                  <a:prstDash val="solid"/>
                </a:ln>
                <a:solidFill>
                  <a:srgbClr val="002060"/>
                </a:solidFill>
                <a:effectLst>
                  <a:glow rad="38100">
                    <a:srgbClr val="5B9BD5">
                      <a:alpha val="40000"/>
                    </a:srgbClr>
                  </a:glow>
                </a:effectLst>
              </a:rPr>
              <a:t>- https://www.facebook.com/nhat.linh.3557440</a:t>
            </a:r>
          </a:p>
        </p:txBody>
      </p:sp>
      <p:pic>
        <p:nvPicPr>
          <p:cNvPr id="6" name="图片 8"/>
          <p:cNvPicPr>
            <a:picLocks noChangeAspect="1"/>
          </p:cNvPicPr>
          <p:nvPr/>
        </p:nvPicPr>
        <p:blipFill>
          <a:blip r:embed="rId3"/>
          <a:stretch>
            <a:fillRect/>
          </a:stretch>
        </p:blipFill>
        <p:spPr>
          <a:xfrm>
            <a:off x="10786464" y="5026951"/>
            <a:ext cx="1320274" cy="1824172"/>
          </a:xfrm>
          <a:prstGeom prst="rect">
            <a:avLst/>
          </a:prstGeom>
          <a:noFill/>
          <a:ln w="9525">
            <a:noFill/>
          </a:ln>
        </p:spPr>
      </p:pic>
      <p:pic>
        <p:nvPicPr>
          <p:cNvPr id="7" name="Picture 6"/>
          <p:cNvPicPr>
            <a:picLocks noChangeAspect="1"/>
          </p:cNvPicPr>
          <p:nvPr/>
        </p:nvPicPr>
        <p:blipFill rotWithShape="1">
          <a:blip r:embed="rId4"/>
          <a:srcRect l="13436" t="84985" r="12967" b="6114"/>
          <a:stretch/>
        </p:blipFill>
        <p:spPr>
          <a:xfrm>
            <a:off x="-57151" y="23540"/>
            <a:ext cx="12249151" cy="312479"/>
          </a:xfrm>
          <a:prstGeom prst="rect">
            <a:avLst/>
          </a:prstGeom>
        </p:spPr>
      </p:pic>
      <p:pic>
        <p:nvPicPr>
          <p:cNvPr id="8" name="图片 7"/>
          <p:cNvPicPr>
            <a:picLocks noChangeAspect="1"/>
          </p:cNvPicPr>
          <p:nvPr/>
        </p:nvPicPr>
        <p:blipFill>
          <a:blip r:embed="rId5"/>
          <a:stretch>
            <a:fillRect/>
          </a:stretch>
        </p:blipFill>
        <p:spPr>
          <a:xfrm>
            <a:off x="22951" y="4954288"/>
            <a:ext cx="1508265" cy="1969498"/>
          </a:xfrm>
          <a:prstGeom prst="rect">
            <a:avLst/>
          </a:prstGeom>
          <a:noFill/>
          <a:ln w="9525">
            <a:noFill/>
          </a:ln>
        </p:spPr>
      </p:pic>
      <p:sp>
        <p:nvSpPr>
          <p:cNvPr id="10" name="TextBox 9"/>
          <p:cNvSpPr txBox="1"/>
          <p:nvPr/>
        </p:nvSpPr>
        <p:spPr>
          <a:xfrm>
            <a:off x="241288" y="329570"/>
            <a:ext cx="3099071" cy="615489"/>
          </a:xfrm>
          <a:prstGeom prst="rect">
            <a:avLst/>
          </a:prstGeom>
          <a:noFill/>
        </p:spPr>
        <p:txBody>
          <a:bodyPr wrap="square" lIns="121855" tIns="60928" rIns="121855" bIns="60928" rtlCol="0">
            <a:spAutoFit/>
          </a:bodyPr>
          <a:lstStyle/>
          <a:p>
            <a:r>
              <a:rPr lang="en-US" sz="32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1. Nghe – viết</a:t>
            </a:r>
          </a:p>
        </p:txBody>
      </p:sp>
      <p:pic>
        <p:nvPicPr>
          <p:cNvPr id="11" name="图片 4">
            <a:extLst>
              <a:ext uri="{FF2B5EF4-FFF2-40B4-BE49-F238E27FC236}">
                <a16:creationId xmlns:a16="http://schemas.microsoft.com/office/drawing/2014/main" id="{1D7BF903-E6F8-4C5D-84EC-8C9BF12F5F2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73725" y="945060"/>
            <a:ext cx="10612055" cy="3596422"/>
          </a:xfrm>
          <a:prstGeom prst="rect">
            <a:avLst/>
          </a:prstGeom>
        </p:spPr>
      </p:pic>
      <p:pic>
        <p:nvPicPr>
          <p:cNvPr id="12" name="图片 6">
            <a:extLst>
              <a:ext uri="{FF2B5EF4-FFF2-40B4-BE49-F238E27FC236}">
                <a16:creationId xmlns:a16="http://schemas.microsoft.com/office/drawing/2014/main" id="{5B0CAB89-445F-470E-840C-54C5DA35E9D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534772" y="83829"/>
            <a:ext cx="1823658" cy="1818730"/>
          </a:xfrm>
          <a:prstGeom prst="rect">
            <a:avLst/>
          </a:prstGeom>
        </p:spPr>
      </p:pic>
      <p:sp>
        <p:nvSpPr>
          <p:cNvPr id="13" name="TextBox 12"/>
          <p:cNvSpPr txBox="1"/>
          <p:nvPr/>
        </p:nvSpPr>
        <p:spPr>
          <a:xfrm>
            <a:off x="3784518" y="1173551"/>
            <a:ext cx="5286892" cy="738599"/>
          </a:xfrm>
          <a:prstGeom prst="rect">
            <a:avLst/>
          </a:prstGeom>
          <a:noFill/>
        </p:spPr>
        <p:txBody>
          <a:bodyPr wrap="square" lIns="121855" tIns="60928" rIns="121855" bIns="60928" rtlCol="0">
            <a:spAutoFit/>
          </a:bodyPr>
          <a:lstStyle/>
          <a:p>
            <a:r>
              <a:rPr lang="en-US" sz="4000" b="1" dirty="0">
                <a:solidFill>
                  <a:srgbClr val="FF0000"/>
                </a:solidFill>
                <a:latin typeface="HP001 4 hàng" pitchFamily="34" charset="0"/>
                <a:ea typeface="Arial-Rounded" panose="020B0500000000000000" pitchFamily="34" charset="0"/>
                <a:cs typeface="Arial-Rounded" panose="020B0500000000000000" pitchFamily="34" charset="0"/>
              </a:rPr>
              <a:t>  </a:t>
            </a:r>
            <a:r>
              <a:rPr lang="vi-VN" sz="4000" b="1" dirty="0">
                <a:solidFill>
                  <a:srgbClr val="FF0000"/>
                </a:solidFill>
                <a:latin typeface="HP001 4 hàng" pitchFamily="34" charset="0"/>
                <a:ea typeface="Arial-Rounded" panose="020B0500000000000000" pitchFamily="34" charset="0"/>
                <a:cs typeface="Arial-Rounded" panose="020B0500000000000000" pitchFamily="34" charset="0"/>
              </a:rPr>
              <a:t> </a:t>
            </a:r>
            <a:r>
              <a:rPr lang="lv-LV" sz="4000" b="1" dirty="0">
                <a:solidFill>
                  <a:srgbClr val="FF0000"/>
                </a:solidFill>
                <a:latin typeface="HP001 4 hàng" pitchFamily="34" charset="0"/>
                <a:ea typeface="Arial-Rounded" panose="020B0500000000000000" pitchFamily="34" charset="0"/>
                <a:cs typeface="Arial-Rounded" panose="020B0500000000000000" pitchFamily="34" charset="0"/>
              </a:rPr>
              <a:t> ChΠ εΪg εŗg</a:t>
            </a:r>
            <a:endParaRPr lang="en-US" sz="4000" b="1" dirty="0">
              <a:solidFill>
                <a:srgbClr val="FF0000"/>
              </a:solidFill>
              <a:latin typeface="HP001 4 hàng" pitchFamily="34" charset="0"/>
              <a:ea typeface="Arial-Rounded" panose="020B0500000000000000" pitchFamily="34" charset="0"/>
              <a:cs typeface="Arial-Rounded" panose="020B0500000000000000" pitchFamily="34" charset="0"/>
            </a:endParaRPr>
          </a:p>
        </p:txBody>
      </p:sp>
      <p:sp>
        <p:nvSpPr>
          <p:cNvPr id="14" name="Rectangle 13"/>
          <p:cNvSpPr/>
          <p:nvPr/>
        </p:nvSpPr>
        <p:spPr>
          <a:xfrm>
            <a:off x="1409327" y="1986936"/>
            <a:ext cx="10037274" cy="2554545"/>
          </a:xfrm>
          <a:prstGeom prst="rect">
            <a:avLst/>
          </a:prstGeom>
        </p:spPr>
        <p:txBody>
          <a:bodyPr wrap="square">
            <a:spAutoFit/>
          </a:bodyPr>
          <a:lstStyle/>
          <a:p>
            <a:pPr indent="463550" algn="just"/>
            <a:r>
              <a:rPr lang="vi-VN" sz="3200" b="1" dirty="0">
                <a:latin typeface="HP001 4 hàng" pitchFamily="34" charset="0"/>
                <a:ea typeface="Arial-Rounded" panose="020B0500000000000000" pitchFamily="34" charset="0"/>
                <a:cs typeface="Arial-Rounded" panose="020B0500000000000000" pitchFamily="34" charset="0"/>
              </a:rPr>
              <a:t>An ΐłu κíε ηững εΗĞc εΪg εŗg giấy. MŎ εΗĞc εΪg εŗg εỉ có jŎ cái cán ηỏ và dài, jŎ đầu gắn bū cáζ giấy jŝg, xiζ ηư jŎ bŪg hΞ.  Nǖưng jĕ lần Ǖίay, wó jang lại bao ηΗłu là ǇΗĞng cưƟ và ǧẅ háo hức. </a:t>
            </a:r>
            <a:endParaRPr lang="en-US" sz="3200" b="1" dirty="0">
              <a:latin typeface="HP001 4 hàng"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362936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par>
                                <p:cTn id="25" presetID="53" presetClass="entr" presetSubtype="16"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animEffect transition="in" filter="fade">
                                      <p:cBhvr>
                                        <p:cTn id="29" dur="500"/>
                                        <p:tgtEl>
                                          <p:spTgt spid="11"/>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p:cTn id="37" dur="500" fill="hold"/>
                                        <p:tgtEl>
                                          <p:spTgt spid="14"/>
                                        </p:tgtEl>
                                        <p:attrNameLst>
                                          <p:attrName>ppt_w</p:attrName>
                                        </p:attrNameLst>
                                      </p:cBhvr>
                                      <p:tavLst>
                                        <p:tav tm="0">
                                          <p:val>
                                            <p:fltVal val="0"/>
                                          </p:val>
                                        </p:tav>
                                        <p:tav tm="100000">
                                          <p:val>
                                            <p:strVal val="#ppt_w"/>
                                          </p:val>
                                        </p:tav>
                                      </p:tavLst>
                                    </p:anim>
                                    <p:anim calcmode="lin" valueType="num">
                                      <p:cBhvr>
                                        <p:cTn id="38" dur="500" fill="hold"/>
                                        <p:tgtEl>
                                          <p:spTgt spid="14"/>
                                        </p:tgtEl>
                                        <p:attrNameLst>
                                          <p:attrName>ppt_h</p:attrName>
                                        </p:attrNameLst>
                                      </p:cBhvr>
                                      <p:tavLst>
                                        <p:tav tm="0">
                                          <p:val>
                                            <p:fltVal val="0"/>
                                          </p:val>
                                        </p:tav>
                                        <p:tav tm="100000">
                                          <p:val>
                                            <p:strVal val="#ppt_h"/>
                                          </p:val>
                                        </p:tav>
                                      </p:tavLst>
                                    </p:anim>
                                    <p:animEffect transition="in" filter="fade">
                                      <p:cBhvr>
                                        <p:cTn id="3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p:cNvPicPr>
            <a:picLocks noChangeAspect="1"/>
          </p:cNvPicPr>
          <p:nvPr/>
        </p:nvPicPr>
        <p:blipFill rotWithShape="1">
          <a:blip r:embed="rId2"/>
          <a:srcRect l="13436" r="12967"/>
          <a:stretch/>
        </p:blipFill>
        <p:spPr>
          <a:xfrm>
            <a:off x="0" y="6092786"/>
            <a:ext cx="16370573" cy="804742"/>
          </a:xfrm>
          <a:prstGeom prst="rect">
            <a:avLst/>
          </a:prstGeom>
        </p:spPr>
      </p:pic>
      <p:pic>
        <p:nvPicPr>
          <p:cNvPr id="28" name="Picture 27"/>
          <p:cNvPicPr>
            <a:picLocks noChangeAspect="1"/>
          </p:cNvPicPr>
          <p:nvPr/>
        </p:nvPicPr>
        <p:blipFill rotWithShape="1">
          <a:blip r:embed="rId2"/>
          <a:srcRect l="13436" t="84985" r="12967" b="6114"/>
          <a:stretch/>
        </p:blipFill>
        <p:spPr>
          <a:xfrm>
            <a:off x="-57151" y="0"/>
            <a:ext cx="16370573" cy="312479"/>
          </a:xfrm>
          <a:prstGeom prst="rect">
            <a:avLst/>
          </a:prstGeom>
        </p:spPr>
      </p:pic>
      <p:sp>
        <p:nvSpPr>
          <p:cNvPr id="7" name="TextBox 6"/>
          <p:cNvSpPr txBox="1"/>
          <p:nvPr/>
        </p:nvSpPr>
        <p:spPr>
          <a:xfrm>
            <a:off x="1566928" y="2605769"/>
            <a:ext cx="9613827" cy="615489"/>
          </a:xfrm>
          <a:prstGeom prst="rect">
            <a:avLst/>
          </a:prstGeom>
          <a:noFill/>
        </p:spPr>
        <p:txBody>
          <a:bodyPr wrap="square" lIns="121855" tIns="60928" rIns="121855" bIns="60928" rtlCol="0">
            <a:spAutoFit/>
          </a:bodyPr>
          <a:lstStyle/>
          <a:p>
            <a:r>
              <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Khi viết cần chú ý điều gì?</a:t>
            </a:r>
          </a:p>
        </p:txBody>
      </p:sp>
      <p:sp>
        <p:nvSpPr>
          <p:cNvPr id="8" name="TextBox 7"/>
          <p:cNvSpPr txBox="1"/>
          <p:nvPr/>
        </p:nvSpPr>
        <p:spPr>
          <a:xfrm>
            <a:off x="1506002" y="1230308"/>
            <a:ext cx="11047361" cy="615489"/>
          </a:xfrm>
          <a:prstGeom prst="rect">
            <a:avLst/>
          </a:prstGeom>
          <a:noFill/>
        </p:spPr>
        <p:txBody>
          <a:bodyPr wrap="square" lIns="121855" tIns="60928" rIns="121855" bIns="60928" rtlCol="0">
            <a:spAutoFit/>
          </a:bodyPr>
          <a:lstStyle/>
          <a:p>
            <a:r>
              <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Đoạn văn gồm mấy câu?</a:t>
            </a:r>
          </a:p>
        </p:txBody>
      </p:sp>
      <p:sp>
        <p:nvSpPr>
          <p:cNvPr id="10" name="TextBox 9"/>
          <p:cNvSpPr txBox="1"/>
          <p:nvPr/>
        </p:nvSpPr>
        <p:spPr>
          <a:xfrm>
            <a:off x="1506002" y="4151860"/>
            <a:ext cx="9613827" cy="1600374"/>
          </a:xfrm>
          <a:prstGeom prst="rect">
            <a:avLst/>
          </a:prstGeom>
          <a:noFill/>
        </p:spPr>
        <p:txBody>
          <a:bodyPr wrap="square" lIns="121855" tIns="60928" rIns="121855" bIns="60928" rtlCol="0">
            <a:spAutoFit/>
          </a:bodyPr>
          <a:lstStyle/>
          <a:p>
            <a:r>
              <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Các từ dễ viết sai trong bài: </a:t>
            </a:r>
          </a:p>
          <a:p>
            <a:endPar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a:p>
            <a:pPr algn="ctr"/>
            <a:r>
              <a:rPr lang="en-US" sz="3200" b="1" dirty="0">
                <a:solidFill>
                  <a:srgbClr val="002060"/>
                </a:solidFill>
                <a:latin typeface="HP001 4 hàng" pitchFamily="34" charset="0"/>
                <a:ea typeface="Arial-Rounded" panose="020B0500000000000000" pitchFamily="34" charset="0"/>
                <a:cs typeface="Arial-Rounded" panose="020B0500000000000000" pitchFamily="34" charset="0"/>
              </a:rPr>
              <a:t> </a:t>
            </a:r>
            <a:r>
              <a:rPr lang="en-US" sz="3200" b="1" dirty="0">
                <a:solidFill>
                  <a:srgbClr val="FF0000"/>
                </a:solidFill>
                <a:latin typeface="HP001 4 hàng" pitchFamily="34" charset="0"/>
                <a:ea typeface="Arial-Rounded" panose="020B0500000000000000" pitchFamily="34" charset="0"/>
                <a:cs typeface="Arial-Rounded" panose="020B0500000000000000" pitchFamily="34" charset="0"/>
              </a:rPr>
              <a:t>chong chóng, giấy, háo hức,...</a:t>
            </a:r>
          </a:p>
        </p:txBody>
      </p:sp>
      <p:sp>
        <p:nvSpPr>
          <p:cNvPr id="12" name="五角星 32"/>
          <p:cNvSpPr/>
          <p:nvPr/>
        </p:nvSpPr>
        <p:spPr>
          <a:xfrm rot="2121297">
            <a:off x="11785778" y="1007192"/>
            <a:ext cx="334275" cy="375024"/>
          </a:xfrm>
          <a:prstGeom prst="star5">
            <a:avLst>
              <a:gd name="adj" fmla="val 28548"/>
              <a:gd name="hf" fmla="val 105146"/>
              <a:gd name="vf" fmla="val 110557"/>
            </a:avLst>
          </a:prstGeom>
          <a:pattFill prst="ltDnDiag">
            <a:fgClr>
              <a:srgbClr val="00B0F0"/>
            </a:fgClr>
            <a:bgClr>
              <a:srgbClr val="FCFFD9"/>
            </a:bgClr>
          </a:patt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b="1">
              <a:solidFill>
                <a:prstClr val="white"/>
              </a:solidFill>
            </a:endParaRPr>
          </a:p>
        </p:txBody>
      </p:sp>
      <p:sp>
        <p:nvSpPr>
          <p:cNvPr id="13" name="五角星 36"/>
          <p:cNvSpPr/>
          <p:nvPr/>
        </p:nvSpPr>
        <p:spPr>
          <a:xfrm rot="2755789">
            <a:off x="9981335" y="144569"/>
            <a:ext cx="286011" cy="286011"/>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b="1">
              <a:solidFill>
                <a:prstClr val="white"/>
              </a:solidFill>
            </a:endParaRPr>
          </a:p>
        </p:txBody>
      </p:sp>
      <p:sp>
        <p:nvSpPr>
          <p:cNvPr id="14" name="五角星 35"/>
          <p:cNvSpPr/>
          <p:nvPr/>
        </p:nvSpPr>
        <p:spPr>
          <a:xfrm rot="19384917">
            <a:off x="10701549" y="66256"/>
            <a:ext cx="620833" cy="620833"/>
          </a:xfrm>
          <a:prstGeom prst="star5">
            <a:avLst>
              <a:gd name="adj" fmla="val 25251"/>
              <a:gd name="hf" fmla="val 105146"/>
              <a:gd name="vf" fmla="val 110557"/>
            </a:avLst>
          </a:prstGeom>
          <a:pattFill prst="ltDnDiag">
            <a:fgClr>
              <a:srgbClr val="00B050"/>
            </a:fgClr>
            <a:bgClr>
              <a:srgbClr val="FCFFD9"/>
            </a:bgClr>
          </a:patt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b="1">
              <a:solidFill>
                <a:prstClr val="white"/>
              </a:solidFill>
            </a:endParaRPr>
          </a:p>
        </p:txBody>
      </p:sp>
      <p:sp>
        <p:nvSpPr>
          <p:cNvPr id="15" name="五角星 34"/>
          <p:cNvSpPr/>
          <p:nvPr/>
        </p:nvSpPr>
        <p:spPr>
          <a:xfrm rot="337835">
            <a:off x="11573210" y="-28478"/>
            <a:ext cx="632109" cy="632109"/>
          </a:xfrm>
          <a:prstGeom prst="star5">
            <a:avLst>
              <a:gd name="adj" fmla="val 30106"/>
              <a:gd name="hf" fmla="val 105146"/>
              <a:gd name="vf" fmla="val 110557"/>
            </a:avLst>
          </a:prstGeom>
          <a:pattFill prst="ltDnDiag">
            <a:fgClr>
              <a:srgbClr val="FFC000"/>
            </a:fgClr>
            <a:bgClr>
              <a:srgbClr val="FCFFD9"/>
            </a:bgClr>
          </a:patt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b="1">
              <a:solidFill>
                <a:prstClr val="white"/>
              </a:solidFill>
            </a:endParaRPr>
          </a:p>
        </p:txBody>
      </p:sp>
      <p:sp>
        <p:nvSpPr>
          <p:cNvPr id="16" name="五角星 36"/>
          <p:cNvSpPr/>
          <p:nvPr/>
        </p:nvSpPr>
        <p:spPr>
          <a:xfrm rot="20248740">
            <a:off x="11670957" y="1651895"/>
            <a:ext cx="505484" cy="485649"/>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b="1">
              <a:solidFill>
                <a:prstClr val="white"/>
              </a:solidFill>
            </a:endParaRPr>
          </a:p>
        </p:txBody>
      </p:sp>
      <p:pic>
        <p:nvPicPr>
          <p:cNvPr id="17" name="Picture 16"/>
          <p:cNvPicPr>
            <a:picLocks noChangeAspect="1"/>
          </p:cNvPicPr>
          <p:nvPr/>
        </p:nvPicPr>
        <p:blipFill rotWithShape="1">
          <a:blip r:embed="rId3"/>
          <a:srcRect l="7607" t="9720" r="7737" b="54882"/>
          <a:stretch/>
        </p:blipFill>
        <p:spPr>
          <a:xfrm>
            <a:off x="-13319" y="5781578"/>
            <a:ext cx="12211050" cy="1104900"/>
          </a:xfrm>
          <a:prstGeom prst="rect">
            <a:avLst/>
          </a:prstGeom>
        </p:spPr>
      </p:pic>
      <p:pic>
        <p:nvPicPr>
          <p:cNvPr id="18" name="图片 7"/>
          <p:cNvPicPr>
            <a:picLocks noChangeAspect="1"/>
          </p:cNvPicPr>
          <p:nvPr/>
        </p:nvPicPr>
        <p:blipFill>
          <a:blip r:embed="rId4"/>
          <a:stretch>
            <a:fillRect/>
          </a:stretch>
        </p:blipFill>
        <p:spPr>
          <a:xfrm>
            <a:off x="53443" y="4715624"/>
            <a:ext cx="1670928" cy="2181904"/>
          </a:xfrm>
          <a:prstGeom prst="rect">
            <a:avLst/>
          </a:prstGeom>
          <a:noFill/>
          <a:ln w="9525">
            <a:noFill/>
          </a:ln>
        </p:spPr>
      </p:pic>
      <p:pic>
        <p:nvPicPr>
          <p:cNvPr id="20" name="Picture 19"/>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32109" b="97764" l="0" r="53514">
                        <a14:foregroundMark x1="22045" y1="66134" x2="21725" y2="70288"/>
                        <a14:foregroundMark x1="36102" y1="58786" x2="36102" y2="64537"/>
                      </a14:backgroundRemoval>
                    </a14:imgEffect>
                  </a14:imgLayer>
                </a14:imgProps>
              </a:ext>
              <a:ext uri="{28A0092B-C50C-407E-A947-70E740481C1C}">
                <a14:useLocalDpi xmlns:a14="http://schemas.microsoft.com/office/drawing/2010/main" val="0"/>
              </a:ext>
            </a:extLst>
          </a:blip>
          <a:srcRect t="33228" r="47031"/>
          <a:stretch/>
        </p:blipFill>
        <p:spPr>
          <a:xfrm>
            <a:off x="53443" y="-37687"/>
            <a:ext cx="977643" cy="1232391"/>
          </a:xfrm>
          <a:prstGeom prst="rect">
            <a:avLst/>
          </a:prstGeom>
        </p:spPr>
      </p:pic>
      <p:pic>
        <p:nvPicPr>
          <p:cNvPr id="21" name="图片 8"/>
          <p:cNvPicPr>
            <a:picLocks noChangeAspect="1"/>
          </p:cNvPicPr>
          <p:nvPr/>
        </p:nvPicPr>
        <p:blipFill>
          <a:blip r:embed="rId7"/>
          <a:stretch>
            <a:fillRect/>
          </a:stretch>
        </p:blipFill>
        <p:spPr>
          <a:xfrm>
            <a:off x="10786464" y="5026951"/>
            <a:ext cx="1320274" cy="1824172"/>
          </a:xfrm>
          <a:prstGeom prst="rect">
            <a:avLst/>
          </a:prstGeom>
          <a:noFill/>
          <a:ln w="9525">
            <a:noFill/>
          </a:ln>
        </p:spPr>
      </p:pic>
      <p:grpSp>
        <p:nvGrpSpPr>
          <p:cNvPr id="23" name="Group 22"/>
          <p:cNvGrpSpPr/>
          <p:nvPr/>
        </p:nvGrpSpPr>
        <p:grpSpPr>
          <a:xfrm>
            <a:off x="709309" y="1228110"/>
            <a:ext cx="857619" cy="614181"/>
            <a:chOff x="2485459" y="1975436"/>
            <a:chExt cx="1772914" cy="1393004"/>
          </a:xfrm>
        </p:grpSpPr>
        <p:pic>
          <p:nvPicPr>
            <p:cNvPr id="25" name="图片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485459" y="1975436"/>
              <a:ext cx="1772914" cy="1393004"/>
            </a:xfrm>
            <a:prstGeom prst="rect">
              <a:avLst/>
            </a:prstGeom>
          </p:spPr>
        </p:pic>
        <p:pic>
          <p:nvPicPr>
            <p:cNvPr id="27" name="图片 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674444" y="2576026"/>
              <a:ext cx="341348" cy="792414"/>
            </a:xfrm>
            <a:prstGeom prst="rect">
              <a:avLst/>
            </a:prstGeom>
          </p:spPr>
        </p:pic>
        <p:pic>
          <p:nvPicPr>
            <p:cNvPr id="29" name="图片 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969695" y="2331298"/>
              <a:ext cx="596041" cy="841269"/>
            </a:xfrm>
            <a:prstGeom prst="rect">
              <a:avLst/>
            </a:prstGeom>
          </p:spPr>
        </p:pic>
      </p:grpSp>
      <p:grpSp>
        <p:nvGrpSpPr>
          <p:cNvPr id="31" name="Group 30"/>
          <p:cNvGrpSpPr/>
          <p:nvPr/>
        </p:nvGrpSpPr>
        <p:grpSpPr>
          <a:xfrm>
            <a:off x="685280" y="2553970"/>
            <a:ext cx="847302" cy="587251"/>
            <a:chOff x="5056546" y="1975436"/>
            <a:chExt cx="1772914" cy="1393004"/>
          </a:xfrm>
        </p:grpSpPr>
        <p:pic>
          <p:nvPicPr>
            <p:cNvPr id="33" name="图片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056546" y="1975436"/>
              <a:ext cx="1772914" cy="1393004"/>
            </a:xfrm>
            <a:prstGeom prst="rect">
              <a:avLst/>
            </a:prstGeom>
          </p:spPr>
        </p:pic>
        <p:pic>
          <p:nvPicPr>
            <p:cNvPr id="34" name="图片 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669550" y="2383789"/>
              <a:ext cx="455161" cy="736288"/>
            </a:xfrm>
            <a:prstGeom prst="rect">
              <a:avLst/>
            </a:prstGeom>
          </p:spPr>
        </p:pic>
        <p:pic>
          <p:nvPicPr>
            <p:cNvPr id="35" name="图片 5"/>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242409" y="2576026"/>
              <a:ext cx="469353" cy="792414"/>
            </a:xfrm>
            <a:prstGeom prst="rect">
              <a:avLst/>
            </a:prstGeom>
          </p:spPr>
        </p:pic>
      </p:grpSp>
      <p:grpSp>
        <p:nvGrpSpPr>
          <p:cNvPr id="38" name="Group 37"/>
          <p:cNvGrpSpPr/>
          <p:nvPr/>
        </p:nvGrpSpPr>
        <p:grpSpPr>
          <a:xfrm>
            <a:off x="685280" y="4102353"/>
            <a:ext cx="906987" cy="569344"/>
            <a:chOff x="8317164" y="2100522"/>
            <a:chExt cx="1772914" cy="1393004"/>
          </a:xfrm>
        </p:grpSpPr>
        <p:pic>
          <p:nvPicPr>
            <p:cNvPr id="40" name="图片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317164" y="2100522"/>
              <a:ext cx="1772914" cy="1393004"/>
            </a:xfrm>
            <a:prstGeom prst="rect">
              <a:avLst/>
            </a:prstGeom>
          </p:spPr>
        </p:pic>
        <p:pic>
          <p:nvPicPr>
            <p:cNvPr id="41" name="图片 10"/>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539363" y="2383789"/>
              <a:ext cx="560164" cy="826471"/>
            </a:xfrm>
            <a:prstGeom prst="rect">
              <a:avLst/>
            </a:prstGeom>
          </p:spPr>
        </p:pic>
        <p:pic>
          <p:nvPicPr>
            <p:cNvPr id="42" name="图片 13"/>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9202645" y="2582875"/>
              <a:ext cx="560786" cy="865560"/>
            </a:xfrm>
            <a:prstGeom prst="rect">
              <a:avLst/>
            </a:prstGeom>
          </p:spPr>
        </p:pic>
      </p:grpSp>
      <p:grpSp>
        <p:nvGrpSpPr>
          <p:cNvPr id="2" name="Group 1"/>
          <p:cNvGrpSpPr/>
          <p:nvPr/>
        </p:nvGrpSpPr>
        <p:grpSpPr>
          <a:xfrm>
            <a:off x="3889236" y="207166"/>
            <a:ext cx="3592100" cy="967261"/>
            <a:chOff x="3889236" y="207166"/>
            <a:chExt cx="3592100" cy="967261"/>
          </a:xfrm>
        </p:grpSpPr>
        <p:sp>
          <p:nvSpPr>
            <p:cNvPr id="36" name="Cloud Callout 35"/>
            <p:cNvSpPr/>
            <p:nvPr/>
          </p:nvSpPr>
          <p:spPr>
            <a:xfrm>
              <a:off x="3889236" y="207166"/>
              <a:ext cx="3494976" cy="967261"/>
            </a:xfrm>
            <a:prstGeom prst="cloud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37" name="TextBox 36"/>
            <p:cNvSpPr txBox="1"/>
            <p:nvPr/>
          </p:nvSpPr>
          <p:spPr>
            <a:xfrm>
              <a:off x="4327048" y="373839"/>
              <a:ext cx="3154288" cy="615489"/>
            </a:xfrm>
            <a:prstGeom prst="rect">
              <a:avLst/>
            </a:prstGeom>
            <a:noFill/>
          </p:spPr>
          <p:txBody>
            <a:bodyPr wrap="square" lIns="121855" tIns="60928" rIns="121855" bIns="60928" rtlCol="0">
              <a:spAutoFit/>
            </a:bodyPr>
            <a:lstStyle/>
            <a:p>
              <a:r>
                <a:rPr lang="en-US" sz="32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Lưu ý khi viết</a:t>
              </a:r>
            </a:p>
          </p:txBody>
        </p:sp>
      </p:grpSp>
      <p:sp>
        <p:nvSpPr>
          <p:cNvPr id="32" name="TextBox 31"/>
          <p:cNvSpPr txBox="1"/>
          <p:nvPr/>
        </p:nvSpPr>
        <p:spPr>
          <a:xfrm>
            <a:off x="1506002" y="1924252"/>
            <a:ext cx="11047361" cy="615489"/>
          </a:xfrm>
          <a:prstGeom prst="rect">
            <a:avLst/>
          </a:prstGeom>
          <a:noFill/>
        </p:spPr>
        <p:txBody>
          <a:bodyPr wrap="square" lIns="121855" tIns="60928" rIns="121855" bIns="60928" rtlCol="0">
            <a:spAutoFit/>
          </a:bodyPr>
          <a:lstStyle/>
          <a:p>
            <a:r>
              <a:rPr lang="en-US" sz="32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Đoạn văn gồm có 3 câu.</a:t>
            </a:r>
          </a:p>
        </p:txBody>
      </p:sp>
      <p:sp>
        <p:nvSpPr>
          <p:cNvPr id="39" name="TextBox 38"/>
          <p:cNvSpPr txBox="1"/>
          <p:nvPr/>
        </p:nvSpPr>
        <p:spPr>
          <a:xfrm>
            <a:off x="978245" y="3483131"/>
            <a:ext cx="10911020" cy="615489"/>
          </a:xfrm>
          <a:prstGeom prst="rect">
            <a:avLst/>
          </a:prstGeom>
          <a:noFill/>
        </p:spPr>
        <p:txBody>
          <a:bodyPr wrap="square" lIns="121855" tIns="60928" rIns="121855" bIns="60928" rtlCol="0">
            <a:spAutoFit/>
          </a:bodyPr>
          <a:lstStyle/>
          <a:p>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Khi viết chú ý viết đúng chính tả, các dấu ngắt nghỉ câu.</a:t>
            </a:r>
          </a:p>
        </p:txBody>
      </p:sp>
    </p:spTree>
    <p:extLst>
      <p:ext uri="{BB962C8B-B14F-4D97-AF65-F5344CB8AC3E}">
        <p14:creationId xmlns:p14="http://schemas.microsoft.com/office/powerpoint/2010/main" val="76307280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1000"/>
                                        <p:tgtEl>
                                          <p:spTgt spid="18"/>
                                        </p:tgtEl>
                                      </p:cBhvr>
                                    </p:animEffect>
                                    <p:anim calcmode="lin" valueType="num">
                                      <p:cBhvr>
                                        <p:cTn id="13" dur="1000" fill="hold"/>
                                        <p:tgtEl>
                                          <p:spTgt spid="18"/>
                                        </p:tgtEl>
                                        <p:attrNameLst>
                                          <p:attrName>ppt_x</p:attrName>
                                        </p:attrNameLst>
                                      </p:cBhvr>
                                      <p:tavLst>
                                        <p:tav tm="0">
                                          <p:val>
                                            <p:strVal val="#ppt_x"/>
                                          </p:val>
                                        </p:tav>
                                        <p:tav tm="100000">
                                          <p:val>
                                            <p:strVal val="#ppt_x"/>
                                          </p:val>
                                        </p:tav>
                                      </p:tavLst>
                                    </p:anim>
                                    <p:anim calcmode="lin" valueType="num">
                                      <p:cBhvr>
                                        <p:cTn id="14" dur="1000" fill="hold"/>
                                        <p:tgtEl>
                                          <p:spTgt spid="1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1000"/>
                                        <p:tgtEl>
                                          <p:spTgt spid="21"/>
                                        </p:tgtEl>
                                      </p:cBhvr>
                                    </p:animEffect>
                                    <p:anim calcmode="lin" valueType="num">
                                      <p:cBhvr>
                                        <p:cTn id="18" dur="1000" fill="hold"/>
                                        <p:tgtEl>
                                          <p:spTgt spid="21"/>
                                        </p:tgtEl>
                                        <p:attrNameLst>
                                          <p:attrName>ppt_x</p:attrName>
                                        </p:attrNameLst>
                                      </p:cBhvr>
                                      <p:tavLst>
                                        <p:tav tm="0">
                                          <p:val>
                                            <p:strVal val="#ppt_x"/>
                                          </p:val>
                                        </p:tav>
                                        <p:tav tm="100000">
                                          <p:val>
                                            <p:strVal val="#ppt_x"/>
                                          </p:val>
                                        </p:tav>
                                      </p:tavLst>
                                    </p:anim>
                                    <p:anim calcmode="lin" valueType="num">
                                      <p:cBhvr>
                                        <p:cTn id="19" dur="1000" fill="hold"/>
                                        <p:tgtEl>
                                          <p:spTgt spid="21"/>
                                        </p:tgtEl>
                                        <p:attrNameLst>
                                          <p:attrName>ppt_y</p:attrName>
                                        </p:attrNameLst>
                                      </p:cBhvr>
                                      <p:tavLst>
                                        <p:tav tm="0">
                                          <p:val>
                                            <p:strVal val="#ppt_y+.1"/>
                                          </p:val>
                                        </p:tav>
                                        <p:tav tm="100000">
                                          <p:val>
                                            <p:strVal val="#ppt_y"/>
                                          </p:val>
                                        </p:tav>
                                      </p:tavLst>
                                    </p:anim>
                                  </p:childTnLst>
                                </p:cTn>
                              </p:par>
                              <p:par>
                                <p:cTn id="20" presetID="53" presetClass="entr" presetSubtype="16" fill="hold" nodeType="with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fade">
                                      <p:cBhvr>
                                        <p:cTn id="29" dur="1000"/>
                                        <p:tgtEl>
                                          <p:spTgt spid="23"/>
                                        </p:tgtEl>
                                      </p:cBhvr>
                                    </p:animEffect>
                                    <p:anim calcmode="lin" valueType="num">
                                      <p:cBhvr>
                                        <p:cTn id="30" dur="1000" fill="hold"/>
                                        <p:tgtEl>
                                          <p:spTgt spid="23"/>
                                        </p:tgtEl>
                                        <p:attrNameLst>
                                          <p:attrName>ppt_x</p:attrName>
                                        </p:attrNameLst>
                                      </p:cBhvr>
                                      <p:tavLst>
                                        <p:tav tm="0">
                                          <p:val>
                                            <p:strVal val="#ppt_x"/>
                                          </p:val>
                                        </p:tav>
                                        <p:tav tm="100000">
                                          <p:val>
                                            <p:strVal val="#ppt_x"/>
                                          </p:val>
                                        </p:tav>
                                      </p:tavLst>
                                    </p:anim>
                                    <p:anim calcmode="lin" valueType="num">
                                      <p:cBhvr>
                                        <p:cTn id="31" dur="1000" fill="hold"/>
                                        <p:tgtEl>
                                          <p:spTgt spid="23"/>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1000"/>
                                        <p:tgtEl>
                                          <p:spTgt spid="8"/>
                                        </p:tgtEl>
                                      </p:cBhvr>
                                    </p:animEffect>
                                    <p:anim calcmode="lin" valueType="num">
                                      <p:cBhvr>
                                        <p:cTn id="35" dur="1000" fill="hold"/>
                                        <p:tgtEl>
                                          <p:spTgt spid="8"/>
                                        </p:tgtEl>
                                        <p:attrNameLst>
                                          <p:attrName>ppt_x</p:attrName>
                                        </p:attrNameLst>
                                      </p:cBhvr>
                                      <p:tavLst>
                                        <p:tav tm="0">
                                          <p:val>
                                            <p:strVal val="#ppt_x"/>
                                          </p:val>
                                        </p:tav>
                                        <p:tav tm="100000">
                                          <p:val>
                                            <p:strVal val="#ppt_x"/>
                                          </p:val>
                                        </p:tav>
                                      </p:tavLst>
                                    </p:anim>
                                    <p:anim calcmode="lin" valueType="num">
                                      <p:cBhvr>
                                        <p:cTn id="3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fade">
                                      <p:cBhvr>
                                        <p:cTn id="41" dur="1000"/>
                                        <p:tgtEl>
                                          <p:spTgt spid="32"/>
                                        </p:tgtEl>
                                      </p:cBhvr>
                                    </p:animEffect>
                                    <p:anim calcmode="lin" valueType="num">
                                      <p:cBhvr>
                                        <p:cTn id="42" dur="1000" fill="hold"/>
                                        <p:tgtEl>
                                          <p:spTgt spid="32"/>
                                        </p:tgtEl>
                                        <p:attrNameLst>
                                          <p:attrName>ppt_x</p:attrName>
                                        </p:attrNameLst>
                                      </p:cBhvr>
                                      <p:tavLst>
                                        <p:tav tm="0">
                                          <p:val>
                                            <p:strVal val="#ppt_x"/>
                                          </p:val>
                                        </p:tav>
                                        <p:tav tm="100000">
                                          <p:val>
                                            <p:strVal val="#ppt_x"/>
                                          </p:val>
                                        </p:tav>
                                      </p:tavLst>
                                    </p:anim>
                                    <p:anim calcmode="lin" valueType="num">
                                      <p:cBhvr>
                                        <p:cTn id="43"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fade">
                                      <p:cBhvr>
                                        <p:cTn id="48" dur="1000"/>
                                        <p:tgtEl>
                                          <p:spTgt spid="31"/>
                                        </p:tgtEl>
                                      </p:cBhvr>
                                    </p:animEffect>
                                    <p:anim calcmode="lin" valueType="num">
                                      <p:cBhvr>
                                        <p:cTn id="49" dur="1000" fill="hold"/>
                                        <p:tgtEl>
                                          <p:spTgt spid="31"/>
                                        </p:tgtEl>
                                        <p:attrNameLst>
                                          <p:attrName>ppt_x</p:attrName>
                                        </p:attrNameLst>
                                      </p:cBhvr>
                                      <p:tavLst>
                                        <p:tav tm="0">
                                          <p:val>
                                            <p:strVal val="#ppt_x"/>
                                          </p:val>
                                        </p:tav>
                                        <p:tav tm="100000">
                                          <p:val>
                                            <p:strVal val="#ppt_x"/>
                                          </p:val>
                                        </p:tav>
                                      </p:tavLst>
                                    </p:anim>
                                    <p:anim calcmode="lin" valueType="num">
                                      <p:cBhvr>
                                        <p:cTn id="50" dur="1000" fill="hold"/>
                                        <p:tgtEl>
                                          <p:spTgt spid="31"/>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7"/>
                                        </p:tgtEl>
                                        <p:attrNameLst>
                                          <p:attrName>style.visibility</p:attrName>
                                        </p:attrNameLst>
                                      </p:cBhvr>
                                      <p:to>
                                        <p:strVal val="visible"/>
                                      </p:to>
                                    </p:set>
                                    <p:animEffect transition="in" filter="fade">
                                      <p:cBhvr>
                                        <p:cTn id="53" dur="1000"/>
                                        <p:tgtEl>
                                          <p:spTgt spid="7"/>
                                        </p:tgtEl>
                                      </p:cBhvr>
                                    </p:animEffect>
                                    <p:anim calcmode="lin" valueType="num">
                                      <p:cBhvr>
                                        <p:cTn id="54" dur="1000" fill="hold"/>
                                        <p:tgtEl>
                                          <p:spTgt spid="7"/>
                                        </p:tgtEl>
                                        <p:attrNameLst>
                                          <p:attrName>ppt_x</p:attrName>
                                        </p:attrNameLst>
                                      </p:cBhvr>
                                      <p:tavLst>
                                        <p:tav tm="0">
                                          <p:val>
                                            <p:strVal val="#ppt_x"/>
                                          </p:val>
                                        </p:tav>
                                        <p:tav tm="100000">
                                          <p:val>
                                            <p:strVal val="#ppt_x"/>
                                          </p:val>
                                        </p:tav>
                                      </p:tavLst>
                                    </p:anim>
                                    <p:anim calcmode="lin" valueType="num">
                                      <p:cBhvr>
                                        <p:cTn id="5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grpId="0" nodeType="clickEffect">
                                  <p:stCondLst>
                                    <p:cond delay="0"/>
                                  </p:stCondLst>
                                  <p:childTnLst>
                                    <p:set>
                                      <p:cBhvr>
                                        <p:cTn id="59" dur="1" fill="hold">
                                          <p:stCondLst>
                                            <p:cond delay="0"/>
                                          </p:stCondLst>
                                        </p:cTn>
                                        <p:tgtEl>
                                          <p:spTgt spid="39"/>
                                        </p:tgtEl>
                                        <p:attrNameLst>
                                          <p:attrName>style.visibility</p:attrName>
                                        </p:attrNameLst>
                                      </p:cBhvr>
                                      <p:to>
                                        <p:strVal val="visible"/>
                                      </p:to>
                                    </p:set>
                                    <p:animEffect transition="in" filter="fade">
                                      <p:cBhvr>
                                        <p:cTn id="60" dur="1000"/>
                                        <p:tgtEl>
                                          <p:spTgt spid="39"/>
                                        </p:tgtEl>
                                      </p:cBhvr>
                                    </p:animEffect>
                                    <p:anim calcmode="lin" valueType="num">
                                      <p:cBhvr>
                                        <p:cTn id="61" dur="1000" fill="hold"/>
                                        <p:tgtEl>
                                          <p:spTgt spid="39"/>
                                        </p:tgtEl>
                                        <p:attrNameLst>
                                          <p:attrName>ppt_x</p:attrName>
                                        </p:attrNameLst>
                                      </p:cBhvr>
                                      <p:tavLst>
                                        <p:tav tm="0">
                                          <p:val>
                                            <p:strVal val="#ppt_x"/>
                                          </p:val>
                                        </p:tav>
                                        <p:tav tm="100000">
                                          <p:val>
                                            <p:strVal val="#ppt_x"/>
                                          </p:val>
                                        </p:tav>
                                      </p:tavLst>
                                    </p:anim>
                                    <p:anim calcmode="lin" valueType="num">
                                      <p:cBhvr>
                                        <p:cTn id="62"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nodeType="clickEffect">
                                  <p:stCondLst>
                                    <p:cond delay="0"/>
                                  </p:stCondLst>
                                  <p:childTnLst>
                                    <p:set>
                                      <p:cBhvr>
                                        <p:cTn id="66" dur="1" fill="hold">
                                          <p:stCondLst>
                                            <p:cond delay="0"/>
                                          </p:stCondLst>
                                        </p:cTn>
                                        <p:tgtEl>
                                          <p:spTgt spid="38"/>
                                        </p:tgtEl>
                                        <p:attrNameLst>
                                          <p:attrName>style.visibility</p:attrName>
                                        </p:attrNameLst>
                                      </p:cBhvr>
                                      <p:to>
                                        <p:strVal val="visible"/>
                                      </p:to>
                                    </p:set>
                                    <p:animEffect transition="in" filter="fade">
                                      <p:cBhvr>
                                        <p:cTn id="67" dur="1000"/>
                                        <p:tgtEl>
                                          <p:spTgt spid="38"/>
                                        </p:tgtEl>
                                      </p:cBhvr>
                                    </p:animEffect>
                                    <p:anim calcmode="lin" valueType="num">
                                      <p:cBhvr>
                                        <p:cTn id="68" dur="1000" fill="hold"/>
                                        <p:tgtEl>
                                          <p:spTgt spid="38"/>
                                        </p:tgtEl>
                                        <p:attrNameLst>
                                          <p:attrName>ppt_x</p:attrName>
                                        </p:attrNameLst>
                                      </p:cBhvr>
                                      <p:tavLst>
                                        <p:tav tm="0">
                                          <p:val>
                                            <p:strVal val="#ppt_x"/>
                                          </p:val>
                                        </p:tav>
                                        <p:tav tm="100000">
                                          <p:val>
                                            <p:strVal val="#ppt_x"/>
                                          </p:val>
                                        </p:tav>
                                      </p:tavLst>
                                    </p:anim>
                                    <p:anim calcmode="lin" valueType="num">
                                      <p:cBhvr>
                                        <p:cTn id="69" dur="1000" fill="hold"/>
                                        <p:tgtEl>
                                          <p:spTgt spid="38"/>
                                        </p:tgtEl>
                                        <p:attrNameLst>
                                          <p:attrName>ppt_y</p:attrName>
                                        </p:attrNameLst>
                                      </p:cBhvr>
                                      <p:tavLst>
                                        <p:tav tm="0">
                                          <p:val>
                                            <p:strVal val="#ppt_y+.1"/>
                                          </p:val>
                                        </p:tav>
                                        <p:tav tm="100000">
                                          <p:val>
                                            <p:strVal val="#ppt_y"/>
                                          </p:val>
                                        </p:tav>
                                      </p:tavLst>
                                    </p:anim>
                                  </p:childTnLst>
                                </p:cTn>
                              </p:par>
                              <p:par>
                                <p:cTn id="70" presetID="42" presetClass="entr" presetSubtype="0" fill="hold" nodeType="withEffect">
                                  <p:stCondLst>
                                    <p:cond delay="0"/>
                                  </p:stCondLst>
                                  <p:childTnLst>
                                    <p:set>
                                      <p:cBhvr>
                                        <p:cTn id="71" dur="1" fill="hold">
                                          <p:stCondLst>
                                            <p:cond delay="0"/>
                                          </p:stCondLst>
                                        </p:cTn>
                                        <p:tgtEl>
                                          <p:spTgt spid="10">
                                            <p:txEl>
                                              <p:pRg st="0" end="0"/>
                                            </p:txEl>
                                          </p:spTgt>
                                        </p:tgtEl>
                                        <p:attrNameLst>
                                          <p:attrName>style.visibility</p:attrName>
                                        </p:attrNameLst>
                                      </p:cBhvr>
                                      <p:to>
                                        <p:strVal val="visible"/>
                                      </p:to>
                                    </p:set>
                                    <p:animEffect transition="in" filter="fade">
                                      <p:cBhvr>
                                        <p:cTn id="72" dur="1000"/>
                                        <p:tgtEl>
                                          <p:spTgt spid="10">
                                            <p:txEl>
                                              <p:pRg st="0" end="0"/>
                                            </p:txEl>
                                          </p:spTgt>
                                        </p:tgtEl>
                                      </p:cBhvr>
                                    </p:animEffect>
                                    <p:anim calcmode="lin" valueType="num">
                                      <p:cBhvr>
                                        <p:cTn id="7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7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42" presetClass="entr" presetSubtype="0" fill="hold" nodeType="clickEffect">
                                  <p:stCondLst>
                                    <p:cond delay="0"/>
                                  </p:stCondLst>
                                  <p:childTnLst>
                                    <p:set>
                                      <p:cBhvr>
                                        <p:cTn id="78" dur="1" fill="hold">
                                          <p:stCondLst>
                                            <p:cond delay="0"/>
                                          </p:stCondLst>
                                        </p:cTn>
                                        <p:tgtEl>
                                          <p:spTgt spid="10">
                                            <p:txEl>
                                              <p:pRg st="2" end="2"/>
                                            </p:txEl>
                                          </p:spTgt>
                                        </p:tgtEl>
                                        <p:attrNameLst>
                                          <p:attrName>style.visibility</p:attrName>
                                        </p:attrNameLst>
                                      </p:cBhvr>
                                      <p:to>
                                        <p:strVal val="visible"/>
                                      </p:to>
                                    </p:set>
                                    <p:animEffect transition="in" filter="fade">
                                      <p:cBhvr>
                                        <p:cTn id="79" dur="1000"/>
                                        <p:tgtEl>
                                          <p:spTgt spid="10">
                                            <p:txEl>
                                              <p:pRg st="2" end="2"/>
                                            </p:txEl>
                                          </p:spTgt>
                                        </p:tgtEl>
                                      </p:cBhvr>
                                    </p:animEffect>
                                    <p:anim calcmode="lin" valueType="num">
                                      <p:cBhvr>
                                        <p:cTn id="80"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81"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32" grpId="0"/>
      <p:bldP spid="3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72566" y="1546989"/>
            <a:ext cx="3284120" cy="3479962"/>
          </a:xfrm>
          <a:prstGeom prst="rect">
            <a:avLst/>
          </a:prstGeom>
        </p:spPr>
      </p:pic>
      <p:pic>
        <p:nvPicPr>
          <p:cNvPr id="6" name="Picture 5"/>
          <p:cNvPicPr>
            <a:picLocks noChangeAspect="1"/>
          </p:cNvPicPr>
          <p:nvPr/>
        </p:nvPicPr>
        <p:blipFill rotWithShape="1">
          <a:blip r:embed="rId3"/>
          <a:srcRect l="13436" t="84985" r="12967" b="6114"/>
          <a:stretch/>
        </p:blipFill>
        <p:spPr>
          <a:xfrm>
            <a:off x="-57151" y="0"/>
            <a:ext cx="12249151" cy="312479"/>
          </a:xfrm>
          <a:prstGeom prst="rect">
            <a:avLst/>
          </a:prstGeom>
        </p:spPr>
      </p:pic>
      <p:pic>
        <p:nvPicPr>
          <p:cNvPr id="7" name="Picture 6"/>
          <p:cNvPicPr>
            <a:picLocks noChangeAspect="1"/>
          </p:cNvPicPr>
          <p:nvPr/>
        </p:nvPicPr>
        <p:blipFill rotWithShape="1">
          <a:blip r:embed="rId4"/>
          <a:srcRect l="7607" t="9720" r="7737" b="54882"/>
          <a:stretch/>
        </p:blipFill>
        <p:spPr>
          <a:xfrm>
            <a:off x="-13319" y="5781578"/>
            <a:ext cx="12211050" cy="1104900"/>
          </a:xfrm>
          <a:prstGeom prst="rect">
            <a:avLst/>
          </a:prstGeom>
        </p:spPr>
      </p:pic>
      <p:pic>
        <p:nvPicPr>
          <p:cNvPr id="8" name="图片 7"/>
          <p:cNvPicPr>
            <a:picLocks noChangeAspect="1"/>
          </p:cNvPicPr>
          <p:nvPr/>
        </p:nvPicPr>
        <p:blipFill>
          <a:blip r:embed="rId5"/>
          <a:stretch>
            <a:fillRect/>
          </a:stretch>
        </p:blipFill>
        <p:spPr>
          <a:xfrm>
            <a:off x="22951" y="4851918"/>
            <a:ext cx="1508265" cy="1969498"/>
          </a:xfrm>
          <a:prstGeom prst="rect">
            <a:avLst/>
          </a:prstGeom>
          <a:noFill/>
          <a:ln w="9525">
            <a:noFill/>
          </a:ln>
        </p:spPr>
      </p:pic>
      <p:sp>
        <p:nvSpPr>
          <p:cNvPr id="9" name="Text Box 1"/>
          <p:cNvSpPr txBox="1"/>
          <p:nvPr/>
        </p:nvSpPr>
        <p:spPr>
          <a:xfrm>
            <a:off x="2926732" y="6452084"/>
            <a:ext cx="7836024"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err="1">
                <a:ln w="9525" cmpd="sng">
                  <a:noFill/>
                  <a:prstDash val="solid"/>
                </a:ln>
                <a:solidFill>
                  <a:srgbClr val="002060"/>
                </a:solidFill>
                <a:effectLst>
                  <a:glow rad="38100">
                    <a:srgbClr val="5B9BD5">
                      <a:alpha val="40000"/>
                    </a:srgbClr>
                  </a:glow>
                </a:effectLst>
              </a:rPr>
              <a:t>Bản</a:t>
            </a:r>
            <a:r>
              <a:rPr lang="en-US" b="1" dirty="0">
                <a:ln w="9525" cmpd="sng">
                  <a:noFill/>
                  <a:prstDash val="solid"/>
                </a:ln>
                <a:solidFill>
                  <a:srgbClr val="002060"/>
                </a:solidFill>
                <a:effectLst>
                  <a:glow rad="38100">
                    <a:srgbClr val="5B9BD5">
                      <a:alpha val="40000"/>
                    </a:srgbClr>
                  </a:glow>
                </a:effectLst>
              </a:rPr>
              <a:t> </a:t>
            </a:r>
            <a:r>
              <a:rPr lang="en-US" b="1" dirty="0" err="1">
                <a:ln w="9525" cmpd="sng">
                  <a:noFill/>
                  <a:prstDash val="solid"/>
                </a:ln>
                <a:solidFill>
                  <a:srgbClr val="002060"/>
                </a:solidFill>
                <a:effectLst>
                  <a:glow rad="38100">
                    <a:srgbClr val="5B9BD5">
                      <a:alpha val="40000"/>
                    </a:srgbClr>
                  </a:glow>
                </a:effectLst>
              </a:rPr>
              <a:t>quyền</a:t>
            </a:r>
            <a:r>
              <a:rPr lang="en-US" b="1" dirty="0">
                <a:ln w="9525" cmpd="sng">
                  <a:noFill/>
                  <a:prstDash val="solid"/>
                </a:ln>
                <a:solidFill>
                  <a:srgbClr val="002060"/>
                </a:solidFill>
                <a:effectLst>
                  <a:glow rad="38100">
                    <a:srgbClr val="5B9BD5">
                      <a:alpha val="40000"/>
                    </a:srgbClr>
                  </a:glow>
                </a:effectLst>
              </a:rPr>
              <a:t> : FB </a:t>
            </a:r>
            <a:r>
              <a:rPr lang="en-US" b="1" dirty="0" err="1">
                <a:ln w="9525" cmpd="sng">
                  <a:noFill/>
                  <a:prstDash val="solid"/>
                </a:ln>
                <a:solidFill>
                  <a:srgbClr val="002060"/>
                </a:solidFill>
                <a:effectLst>
                  <a:glow rad="38100">
                    <a:srgbClr val="5B9BD5">
                      <a:alpha val="40000"/>
                    </a:srgbClr>
                  </a:glow>
                </a:effectLst>
              </a:rPr>
              <a:t>Đặng</a:t>
            </a:r>
            <a:r>
              <a:rPr lang="en-US" b="1" dirty="0">
                <a:ln w="9525" cmpd="sng">
                  <a:noFill/>
                  <a:prstDash val="solid"/>
                </a:ln>
                <a:solidFill>
                  <a:srgbClr val="002060"/>
                </a:solidFill>
                <a:effectLst>
                  <a:glow rad="38100">
                    <a:srgbClr val="5B9BD5">
                      <a:alpha val="40000"/>
                    </a:srgbClr>
                  </a:glow>
                </a:effectLst>
              </a:rPr>
              <a:t> </a:t>
            </a:r>
            <a:r>
              <a:rPr lang="en-US" b="1" dirty="0" err="1">
                <a:ln w="9525" cmpd="sng">
                  <a:noFill/>
                  <a:prstDash val="solid"/>
                </a:ln>
                <a:solidFill>
                  <a:srgbClr val="002060"/>
                </a:solidFill>
                <a:effectLst>
                  <a:glow rad="38100">
                    <a:srgbClr val="5B9BD5">
                      <a:alpha val="40000"/>
                    </a:srgbClr>
                  </a:glow>
                </a:effectLst>
              </a:rPr>
              <a:t>Nhật</a:t>
            </a:r>
            <a:r>
              <a:rPr lang="en-US" b="1" dirty="0">
                <a:ln w="9525" cmpd="sng">
                  <a:noFill/>
                  <a:prstDash val="solid"/>
                </a:ln>
                <a:solidFill>
                  <a:srgbClr val="002060"/>
                </a:solidFill>
                <a:effectLst>
                  <a:glow rad="38100">
                    <a:srgbClr val="5B9BD5">
                      <a:alpha val="40000"/>
                    </a:srgbClr>
                  </a:glow>
                </a:effectLst>
              </a:rPr>
              <a:t> </a:t>
            </a:r>
            <a:r>
              <a:rPr lang="en-US" b="1" dirty="0" err="1">
                <a:ln w="9525" cmpd="sng">
                  <a:noFill/>
                  <a:prstDash val="solid"/>
                </a:ln>
                <a:solidFill>
                  <a:srgbClr val="002060"/>
                </a:solidFill>
                <a:effectLst>
                  <a:glow rad="38100">
                    <a:srgbClr val="5B9BD5">
                      <a:alpha val="40000"/>
                    </a:srgbClr>
                  </a:glow>
                </a:effectLst>
              </a:rPr>
              <a:t>Linh</a:t>
            </a:r>
            <a:r>
              <a:rPr lang="en-US" b="1" dirty="0">
                <a:ln w="9525" cmpd="sng">
                  <a:noFill/>
                  <a:prstDash val="solid"/>
                </a:ln>
                <a:solidFill>
                  <a:srgbClr val="002060"/>
                </a:solidFill>
                <a:effectLst>
                  <a:glow rad="38100">
                    <a:srgbClr val="5B9BD5">
                      <a:alpha val="40000"/>
                    </a:srgbClr>
                  </a:glow>
                </a:effectLst>
              </a:rPr>
              <a:t>- https://www.facebook.com/nhat.linh.3557440</a:t>
            </a:r>
          </a:p>
        </p:txBody>
      </p:sp>
      <p:pic>
        <p:nvPicPr>
          <p:cNvPr id="10" name="图片 8"/>
          <p:cNvPicPr>
            <a:picLocks noChangeAspect="1"/>
          </p:cNvPicPr>
          <p:nvPr/>
        </p:nvPicPr>
        <p:blipFill>
          <a:blip r:embed="rId6"/>
          <a:stretch>
            <a:fillRect/>
          </a:stretch>
        </p:blipFill>
        <p:spPr>
          <a:xfrm>
            <a:off x="10786464" y="5026951"/>
            <a:ext cx="1320274" cy="1824172"/>
          </a:xfrm>
          <a:prstGeom prst="rect">
            <a:avLst/>
          </a:prstGeom>
          <a:noFill/>
          <a:ln w="9525">
            <a:noFill/>
          </a:ln>
        </p:spPr>
      </p:pic>
      <p:sp>
        <p:nvSpPr>
          <p:cNvPr id="11" name="五角星 32"/>
          <p:cNvSpPr/>
          <p:nvPr/>
        </p:nvSpPr>
        <p:spPr>
          <a:xfrm rot="2121297">
            <a:off x="11674938" y="1007192"/>
            <a:ext cx="334275" cy="375024"/>
          </a:xfrm>
          <a:prstGeom prst="star5">
            <a:avLst>
              <a:gd name="adj" fmla="val 28548"/>
              <a:gd name="hf" fmla="val 105146"/>
              <a:gd name="vf" fmla="val 110557"/>
            </a:avLst>
          </a:prstGeom>
          <a:pattFill prst="ltDnDiag">
            <a:fgClr>
              <a:srgbClr val="00B0F0"/>
            </a:fgClr>
            <a:bgClr>
              <a:srgbClr val="FCFFD9"/>
            </a:bgClr>
          </a:patt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b="1">
              <a:solidFill>
                <a:prstClr val="white"/>
              </a:solidFill>
            </a:endParaRPr>
          </a:p>
        </p:txBody>
      </p:sp>
      <p:sp>
        <p:nvSpPr>
          <p:cNvPr id="12" name="五角星 36"/>
          <p:cNvSpPr/>
          <p:nvPr/>
        </p:nvSpPr>
        <p:spPr>
          <a:xfrm rot="2755789">
            <a:off x="9870495" y="144569"/>
            <a:ext cx="286011" cy="286011"/>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b="1">
              <a:solidFill>
                <a:prstClr val="white"/>
              </a:solidFill>
            </a:endParaRPr>
          </a:p>
        </p:txBody>
      </p:sp>
      <p:sp>
        <p:nvSpPr>
          <p:cNvPr id="13" name="五角星 35"/>
          <p:cNvSpPr/>
          <p:nvPr/>
        </p:nvSpPr>
        <p:spPr>
          <a:xfrm rot="19384917">
            <a:off x="10646270" y="-97402"/>
            <a:ext cx="620833" cy="620833"/>
          </a:xfrm>
          <a:prstGeom prst="star5">
            <a:avLst>
              <a:gd name="adj" fmla="val 25251"/>
              <a:gd name="hf" fmla="val 105146"/>
              <a:gd name="vf" fmla="val 110557"/>
            </a:avLst>
          </a:prstGeom>
          <a:pattFill prst="ltDnDiag">
            <a:fgClr>
              <a:srgbClr val="00B050"/>
            </a:fgClr>
            <a:bgClr>
              <a:srgbClr val="FCFFD9"/>
            </a:bgClr>
          </a:patt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b="1">
              <a:solidFill>
                <a:prstClr val="white"/>
              </a:solidFill>
            </a:endParaRPr>
          </a:p>
        </p:txBody>
      </p:sp>
      <p:sp>
        <p:nvSpPr>
          <p:cNvPr id="14" name="五角星 34"/>
          <p:cNvSpPr/>
          <p:nvPr/>
        </p:nvSpPr>
        <p:spPr>
          <a:xfrm rot="337835">
            <a:off x="11462370" y="-28478"/>
            <a:ext cx="632109" cy="632109"/>
          </a:xfrm>
          <a:prstGeom prst="star5">
            <a:avLst>
              <a:gd name="adj" fmla="val 30106"/>
              <a:gd name="hf" fmla="val 105146"/>
              <a:gd name="vf" fmla="val 110557"/>
            </a:avLst>
          </a:prstGeom>
          <a:pattFill prst="ltDnDiag">
            <a:fgClr>
              <a:srgbClr val="FFC000"/>
            </a:fgClr>
            <a:bgClr>
              <a:srgbClr val="FCFFD9"/>
            </a:bgClr>
          </a:patt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b="1">
              <a:solidFill>
                <a:prstClr val="white"/>
              </a:solidFill>
            </a:endParaRPr>
          </a:p>
        </p:txBody>
      </p:sp>
      <p:sp>
        <p:nvSpPr>
          <p:cNvPr id="15" name="五角星 36"/>
          <p:cNvSpPr/>
          <p:nvPr/>
        </p:nvSpPr>
        <p:spPr>
          <a:xfrm rot="20248740">
            <a:off x="11560117" y="1651895"/>
            <a:ext cx="505484" cy="485649"/>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b="1">
              <a:solidFill>
                <a:prstClr val="white"/>
              </a:solidFill>
            </a:endParaRPr>
          </a:p>
        </p:txBody>
      </p:sp>
      <p:grpSp>
        <p:nvGrpSpPr>
          <p:cNvPr id="33" name="Group 32"/>
          <p:cNvGrpSpPr/>
          <p:nvPr/>
        </p:nvGrpSpPr>
        <p:grpSpPr>
          <a:xfrm>
            <a:off x="1899234" y="489789"/>
            <a:ext cx="5398965" cy="768270"/>
            <a:chOff x="693241" y="945059"/>
            <a:chExt cx="5398965" cy="768270"/>
          </a:xfrm>
        </p:grpSpPr>
        <p:sp>
          <p:nvSpPr>
            <p:cNvPr id="29" name="Rounded Rectangle 28"/>
            <p:cNvSpPr/>
            <p:nvPr/>
          </p:nvSpPr>
          <p:spPr>
            <a:xfrm>
              <a:off x="693241" y="945059"/>
              <a:ext cx="3220853" cy="768270"/>
            </a:xfrm>
            <a:prstGeom prst="roundRect">
              <a:avLst/>
            </a:prstGeom>
            <a:noFill/>
            <a:ln w="28575">
              <a:solidFill>
                <a:schemeClr val="accent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30" name="TextBox 29"/>
            <p:cNvSpPr txBox="1"/>
            <p:nvPr/>
          </p:nvSpPr>
          <p:spPr>
            <a:xfrm>
              <a:off x="693241" y="958427"/>
              <a:ext cx="5398965" cy="615489"/>
            </a:xfrm>
            <a:prstGeom prst="rect">
              <a:avLst/>
            </a:prstGeom>
            <a:noFill/>
          </p:spPr>
          <p:txBody>
            <a:bodyPr wrap="square" lIns="121855" tIns="60928" rIns="121855" bIns="60928" rtlCol="0">
              <a:spAutoFit/>
            </a:bodyPr>
            <a:lstStyle/>
            <a:p>
              <a:r>
                <a:rPr lang="en-US" sz="32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Tư thế ngồi viết</a:t>
              </a:r>
            </a:p>
          </p:txBody>
        </p:sp>
      </p:grpSp>
      <p:sp>
        <p:nvSpPr>
          <p:cNvPr id="32" name="TextBox 31"/>
          <p:cNvSpPr txBox="1"/>
          <p:nvPr/>
        </p:nvSpPr>
        <p:spPr>
          <a:xfrm>
            <a:off x="1250924" y="1281502"/>
            <a:ext cx="6421642" cy="4555029"/>
          </a:xfrm>
          <a:prstGeom prst="rect">
            <a:avLst/>
          </a:prstGeom>
          <a:noFill/>
        </p:spPr>
        <p:txBody>
          <a:bodyPr wrap="square" lIns="121855" tIns="60928" rIns="121855" bIns="60928" rtlCol="0">
            <a:spAutoFit/>
          </a:bodyPr>
          <a:lstStyle/>
          <a:p>
            <a:pPr marL="457200" indent="-457200">
              <a:buFontTx/>
              <a:buChar char="-"/>
            </a:pPr>
            <a:r>
              <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Lưng thẳng.</a:t>
            </a:r>
          </a:p>
          <a:p>
            <a:pPr marL="457200" indent="-457200">
              <a:buFontTx/>
              <a:buChar char="-"/>
            </a:pPr>
            <a:r>
              <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Không tì ngực xuống bàn.</a:t>
            </a:r>
          </a:p>
          <a:p>
            <a:pPr marL="457200" indent="-457200">
              <a:buFontTx/>
              <a:buChar char="-"/>
            </a:pPr>
            <a:r>
              <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Đầu hơi cúi.</a:t>
            </a:r>
          </a:p>
          <a:p>
            <a:pPr marL="457200" indent="-457200">
              <a:buFontTx/>
              <a:buChar char="-"/>
            </a:pPr>
            <a:r>
              <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Mắt cách vở khoảng 25-30cm.</a:t>
            </a:r>
          </a:p>
          <a:p>
            <a:pPr marL="457200" indent="-457200">
              <a:buFontTx/>
              <a:buChar char="-"/>
            </a:pPr>
            <a:r>
              <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Tay phải cầm bút</a:t>
            </a:r>
          </a:p>
          <a:p>
            <a:pPr marL="457200" indent="-457200">
              <a:buFontTx/>
              <a:buChar char="-"/>
            </a:pPr>
            <a:r>
              <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Tay trái tì nhẹ lên mép vở để giữ.</a:t>
            </a:r>
          </a:p>
          <a:p>
            <a:pPr marL="457200" indent="-457200">
              <a:buFontTx/>
              <a:buChar char="-"/>
            </a:pPr>
            <a:r>
              <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Hai chân để song song thoải mái.</a:t>
            </a:r>
          </a:p>
          <a:p>
            <a:endPar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4278650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47" presetClass="entr" presetSubtype="0" fill="hold" nodeType="with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fade">
                                      <p:cBhvr>
                                        <p:cTn id="12" dur="1000"/>
                                        <p:tgtEl>
                                          <p:spTgt spid="33"/>
                                        </p:tgtEl>
                                      </p:cBhvr>
                                    </p:animEffect>
                                    <p:anim calcmode="lin" valueType="num">
                                      <p:cBhvr>
                                        <p:cTn id="13" dur="1000" fill="hold"/>
                                        <p:tgtEl>
                                          <p:spTgt spid="33"/>
                                        </p:tgtEl>
                                        <p:attrNameLst>
                                          <p:attrName>ppt_x</p:attrName>
                                        </p:attrNameLst>
                                      </p:cBhvr>
                                      <p:tavLst>
                                        <p:tav tm="0">
                                          <p:val>
                                            <p:strVal val="#ppt_x"/>
                                          </p:val>
                                        </p:tav>
                                        <p:tav tm="100000">
                                          <p:val>
                                            <p:strVal val="#ppt_x"/>
                                          </p:val>
                                        </p:tav>
                                      </p:tavLst>
                                    </p:anim>
                                    <p:anim calcmode="lin" valueType="num">
                                      <p:cBhvr>
                                        <p:cTn id="14"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2">
                                            <p:txEl>
                                              <p:pRg st="0" end="0"/>
                                            </p:txEl>
                                          </p:spTgt>
                                        </p:tgtEl>
                                        <p:attrNameLst>
                                          <p:attrName>style.visibility</p:attrName>
                                        </p:attrNameLst>
                                      </p:cBhvr>
                                      <p:to>
                                        <p:strVal val="visible"/>
                                      </p:to>
                                    </p:set>
                                    <p:animEffect transition="in" filter="fade">
                                      <p:cBhvr>
                                        <p:cTn id="19" dur="500"/>
                                        <p:tgtEl>
                                          <p:spTgt spid="32">
                                            <p:txEl>
                                              <p:pRg st="0" end="0"/>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2">
                                            <p:txEl>
                                              <p:pRg st="1" end="1"/>
                                            </p:txEl>
                                          </p:spTgt>
                                        </p:tgtEl>
                                        <p:attrNameLst>
                                          <p:attrName>style.visibility</p:attrName>
                                        </p:attrNameLst>
                                      </p:cBhvr>
                                      <p:to>
                                        <p:strVal val="visible"/>
                                      </p:to>
                                    </p:set>
                                    <p:animEffect transition="in" filter="fade">
                                      <p:cBhvr>
                                        <p:cTn id="22" dur="500"/>
                                        <p:tgtEl>
                                          <p:spTgt spid="32">
                                            <p:txEl>
                                              <p:pRg st="1" end="1"/>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2">
                                            <p:txEl>
                                              <p:pRg st="2" end="2"/>
                                            </p:txEl>
                                          </p:spTgt>
                                        </p:tgtEl>
                                        <p:attrNameLst>
                                          <p:attrName>style.visibility</p:attrName>
                                        </p:attrNameLst>
                                      </p:cBhvr>
                                      <p:to>
                                        <p:strVal val="visible"/>
                                      </p:to>
                                    </p:set>
                                    <p:animEffect transition="in" filter="fade">
                                      <p:cBhvr>
                                        <p:cTn id="25" dur="500"/>
                                        <p:tgtEl>
                                          <p:spTgt spid="32">
                                            <p:txEl>
                                              <p:pRg st="2" end="2"/>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2">
                                            <p:txEl>
                                              <p:pRg st="3" end="3"/>
                                            </p:txEl>
                                          </p:spTgt>
                                        </p:tgtEl>
                                        <p:attrNameLst>
                                          <p:attrName>style.visibility</p:attrName>
                                        </p:attrNameLst>
                                      </p:cBhvr>
                                      <p:to>
                                        <p:strVal val="visible"/>
                                      </p:to>
                                    </p:set>
                                    <p:animEffect transition="in" filter="fade">
                                      <p:cBhvr>
                                        <p:cTn id="28" dur="500"/>
                                        <p:tgtEl>
                                          <p:spTgt spid="32">
                                            <p:txEl>
                                              <p:pRg st="3" end="3"/>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2">
                                            <p:txEl>
                                              <p:pRg st="4" end="4"/>
                                            </p:txEl>
                                          </p:spTgt>
                                        </p:tgtEl>
                                        <p:attrNameLst>
                                          <p:attrName>style.visibility</p:attrName>
                                        </p:attrNameLst>
                                      </p:cBhvr>
                                      <p:to>
                                        <p:strVal val="visible"/>
                                      </p:to>
                                    </p:set>
                                    <p:animEffect transition="in" filter="fade">
                                      <p:cBhvr>
                                        <p:cTn id="31" dur="500"/>
                                        <p:tgtEl>
                                          <p:spTgt spid="32">
                                            <p:txEl>
                                              <p:pRg st="4" end="4"/>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32">
                                            <p:txEl>
                                              <p:pRg st="5" end="5"/>
                                            </p:txEl>
                                          </p:spTgt>
                                        </p:tgtEl>
                                        <p:attrNameLst>
                                          <p:attrName>style.visibility</p:attrName>
                                        </p:attrNameLst>
                                      </p:cBhvr>
                                      <p:to>
                                        <p:strVal val="visible"/>
                                      </p:to>
                                    </p:set>
                                    <p:animEffect transition="in" filter="fade">
                                      <p:cBhvr>
                                        <p:cTn id="34" dur="500"/>
                                        <p:tgtEl>
                                          <p:spTgt spid="32">
                                            <p:txEl>
                                              <p:pRg st="5" end="5"/>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32">
                                            <p:txEl>
                                              <p:pRg st="6" end="6"/>
                                            </p:txEl>
                                          </p:spTgt>
                                        </p:tgtEl>
                                        <p:attrNameLst>
                                          <p:attrName>style.visibility</p:attrName>
                                        </p:attrNameLst>
                                      </p:cBhvr>
                                      <p:to>
                                        <p:strVal val="visible"/>
                                      </p:to>
                                    </p:set>
                                    <p:animEffect transition="in" filter="fade">
                                      <p:cBhvr>
                                        <p:cTn id="37" dur="500"/>
                                        <p:tgtEl>
                                          <p:spTgt spid="3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5" name="TextBox 4"/>
          <p:cNvSpPr txBox="1"/>
          <p:nvPr/>
        </p:nvSpPr>
        <p:spPr>
          <a:xfrm>
            <a:off x="4601469" y="487678"/>
            <a:ext cx="3378632" cy="646266"/>
          </a:xfrm>
          <a:prstGeom prst="rect">
            <a:avLst/>
          </a:prstGeom>
          <a:noFill/>
        </p:spPr>
        <p:txBody>
          <a:bodyPr wrap="square" lIns="121855" tIns="60928" rIns="121855" bIns="60928" rtlCol="0">
            <a:spAutoFit/>
          </a:bodyPr>
          <a:lstStyle/>
          <a:p>
            <a:r>
              <a:rPr lang="en-US" sz="3400" b="1" dirty="0">
                <a:latin typeface="HP001 4 hàng" pitchFamily="34" charset="0"/>
                <a:ea typeface="Arial-Rounded" panose="020B0500000000000000" pitchFamily="34" charset="0"/>
                <a:cs typeface="Arial-Rounded" panose="020B0500000000000000" pitchFamily="34" charset="0"/>
              </a:rPr>
              <a:t>Chính tả</a:t>
            </a:r>
          </a:p>
        </p:txBody>
      </p:sp>
      <p:sp>
        <p:nvSpPr>
          <p:cNvPr id="6" name="TextBox 5"/>
          <p:cNvSpPr txBox="1"/>
          <p:nvPr/>
        </p:nvSpPr>
        <p:spPr>
          <a:xfrm>
            <a:off x="3771393" y="1145143"/>
            <a:ext cx="3880691" cy="677044"/>
          </a:xfrm>
          <a:prstGeom prst="rect">
            <a:avLst/>
          </a:prstGeom>
          <a:noFill/>
        </p:spPr>
        <p:txBody>
          <a:bodyPr wrap="square" lIns="121855" tIns="60928" rIns="121855" bIns="60928" rtlCol="0">
            <a:spAutoFit/>
          </a:bodyPr>
          <a:lstStyle/>
          <a:p>
            <a:r>
              <a:rPr lang="en-US" sz="3400" b="1" dirty="0">
                <a:solidFill>
                  <a:srgbClr val="FF0000"/>
                </a:solidFill>
                <a:latin typeface="HP001 4 hàng" pitchFamily="34" charset="0"/>
                <a:ea typeface="Arial-Rounded" panose="020B0500000000000000" pitchFamily="34" charset="0"/>
                <a:cs typeface="Arial-Rounded" panose="020B0500000000000000" pitchFamily="34" charset="0"/>
              </a:rPr>
              <a:t> </a:t>
            </a:r>
            <a:r>
              <a:rPr lang="lv-LV" sz="3600" b="1" dirty="0">
                <a:solidFill>
                  <a:srgbClr val="FF0000"/>
                </a:solidFill>
                <a:latin typeface="HP001 4 hàng" pitchFamily="34" charset="0"/>
                <a:ea typeface="Arial-Rounded" panose="020B0500000000000000" pitchFamily="34" charset="0"/>
                <a:cs typeface="Arial-Rounded" panose="020B0500000000000000" pitchFamily="34" charset="0"/>
              </a:rPr>
              <a:t>ChΠ εΪg εŗg</a:t>
            </a:r>
            <a:endParaRPr lang="en-US" sz="3600" b="1" dirty="0">
              <a:solidFill>
                <a:srgbClr val="FF0000"/>
              </a:solidFill>
              <a:latin typeface="HP001 4 hàng" pitchFamily="34" charset="0"/>
              <a:ea typeface="Arial-Rounded" panose="020B0500000000000000" pitchFamily="34" charset="0"/>
              <a:cs typeface="Arial-Rounded" panose="020B0500000000000000" pitchFamily="34" charset="0"/>
            </a:endParaRPr>
          </a:p>
        </p:txBody>
      </p:sp>
      <p:sp>
        <p:nvSpPr>
          <p:cNvPr id="18" name="Rectangle 17"/>
          <p:cNvSpPr/>
          <p:nvPr/>
        </p:nvSpPr>
        <p:spPr>
          <a:xfrm>
            <a:off x="2186810" y="2502550"/>
            <a:ext cx="10037274" cy="615553"/>
          </a:xfrm>
          <a:prstGeom prst="rect">
            <a:avLst/>
          </a:prstGeom>
        </p:spPr>
        <p:txBody>
          <a:bodyPr wrap="square">
            <a:spAutoFit/>
          </a:bodyPr>
          <a:lstStyle/>
          <a:p>
            <a:pPr indent="463550" algn="just"/>
            <a:r>
              <a:rPr lang="vi-VN" sz="3400" b="1" dirty="0">
                <a:latin typeface="HP001 4 hàng" pitchFamily="34" charset="0"/>
                <a:ea typeface="Arial-Rounded" panose="020B0500000000000000" pitchFamily="34" charset="0"/>
                <a:cs typeface="Arial-Rounded" panose="020B0500000000000000" pitchFamily="34" charset="0"/>
              </a:rPr>
              <a:t>An ΐłu κíε ηững εΗĞc εΪg εŗg giấy. MŎ</a:t>
            </a:r>
            <a:endParaRPr lang="en-US" sz="3400" b="1" dirty="0">
              <a:latin typeface="HP001 4 hàng" pitchFamily="34" charset="0"/>
              <a:ea typeface="Arial-Rounded" panose="020B0500000000000000" pitchFamily="34" charset="0"/>
              <a:cs typeface="Arial-Rounded" panose="020B0500000000000000" pitchFamily="34" charset="0"/>
            </a:endParaRPr>
          </a:p>
        </p:txBody>
      </p:sp>
      <p:sp>
        <p:nvSpPr>
          <p:cNvPr id="20" name="Rectangle 19"/>
          <p:cNvSpPr/>
          <p:nvPr/>
        </p:nvSpPr>
        <p:spPr>
          <a:xfrm>
            <a:off x="1528402" y="3169993"/>
            <a:ext cx="11174766" cy="615553"/>
          </a:xfrm>
          <a:prstGeom prst="rect">
            <a:avLst/>
          </a:prstGeom>
        </p:spPr>
        <p:txBody>
          <a:bodyPr wrap="square">
            <a:spAutoFit/>
          </a:bodyPr>
          <a:lstStyle/>
          <a:p>
            <a:pPr indent="463550" algn="just"/>
            <a:r>
              <a:rPr lang="vi-VN" sz="3400" b="1" dirty="0">
                <a:latin typeface="HP001 4 hàng" pitchFamily="34" charset="0"/>
                <a:ea typeface="Arial-Rounded" panose="020B0500000000000000" pitchFamily="34" charset="0"/>
                <a:cs typeface="Arial-Rounded" panose="020B0500000000000000" pitchFamily="34" charset="0"/>
              </a:rPr>
              <a:t>εΗĞc εΪg εŗg εỉ có jŎ cái cán ηỏ và dài, jŎ</a:t>
            </a:r>
            <a:endParaRPr lang="en-US" sz="3400" b="1" dirty="0">
              <a:latin typeface="HP001 4 hàng" pitchFamily="34" charset="0"/>
              <a:ea typeface="Arial-Rounded" panose="020B0500000000000000" pitchFamily="34" charset="0"/>
              <a:cs typeface="Arial-Rounded" panose="020B0500000000000000" pitchFamily="34" charset="0"/>
            </a:endParaRPr>
          </a:p>
        </p:txBody>
      </p:sp>
      <p:sp>
        <p:nvSpPr>
          <p:cNvPr id="21" name="Rectangle 20"/>
          <p:cNvSpPr/>
          <p:nvPr/>
        </p:nvSpPr>
        <p:spPr>
          <a:xfrm>
            <a:off x="1553610" y="3868671"/>
            <a:ext cx="10836724" cy="584775"/>
          </a:xfrm>
          <a:prstGeom prst="rect">
            <a:avLst/>
          </a:prstGeom>
        </p:spPr>
        <p:txBody>
          <a:bodyPr wrap="square">
            <a:spAutoFit/>
          </a:bodyPr>
          <a:lstStyle/>
          <a:p>
            <a:pPr indent="463550" algn="just"/>
            <a:r>
              <a:rPr lang="vi-VN" sz="3200" b="1" dirty="0">
                <a:latin typeface="HP001 4 hàng" pitchFamily="34" charset="0"/>
                <a:ea typeface="Arial-Rounded" panose="020B0500000000000000" pitchFamily="34" charset="0"/>
                <a:cs typeface="Arial-Rounded" panose="020B0500000000000000" pitchFamily="34" charset="0"/>
              </a:rPr>
              <a:t>đâu</a:t>
            </a:r>
            <a:r>
              <a:rPr lang="en-US" sz="3200" b="1" dirty="0">
                <a:latin typeface="HP001 4 hàng" pitchFamily="34" charset="0"/>
                <a:ea typeface="Arial-Rounded" panose="020B0500000000000000" pitchFamily="34" charset="0"/>
                <a:cs typeface="Arial-Rounded" panose="020B0500000000000000" pitchFamily="34" charset="0"/>
              </a:rPr>
              <a:t> </a:t>
            </a:r>
            <a:r>
              <a:rPr lang="vi-VN" sz="3200" b="1" dirty="0">
                <a:latin typeface="HP001 4 hàng" pitchFamily="34" charset="0"/>
                <a:ea typeface="Arial-Rounded" panose="020B0500000000000000" pitchFamily="34" charset="0"/>
                <a:cs typeface="Arial-Rounded" panose="020B0500000000000000" pitchFamily="34" charset="0"/>
              </a:rPr>
              <a:t>gắn bū cáζ giấy jŝg, xiζ ηư jŎ bŪg hΞ.  </a:t>
            </a:r>
            <a:endParaRPr lang="en-US" sz="3200" b="1" dirty="0">
              <a:latin typeface="HP001 4 hàng" pitchFamily="34" charset="0"/>
              <a:ea typeface="Arial-Rounded" panose="020B0500000000000000" pitchFamily="34" charset="0"/>
              <a:cs typeface="Arial-Rounded" panose="020B0500000000000000" pitchFamily="34" charset="0"/>
            </a:endParaRPr>
          </a:p>
        </p:txBody>
      </p:sp>
      <p:sp>
        <p:nvSpPr>
          <p:cNvPr id="22" name="Rectangle 21"/>
          <p:cNvSpPr/>
          <p:nvPr/>
        </p:nvSpPr>
        <p:spPr>
          <a:xfrm>
            <a:off x="1512670" y="4521817"/>
            <a:ext cx="10877663" cy="584775"/>
          </a:xfrm>
          <a:prstGeom prst="rect">
            <a:avLst/>
          </a:prstGeom>
        </p:spPr>
        <p:txBody>
          <a:bodyPr wrap="square">
            <a:spAutoFit/>
          </a:bodyPr>
          <a:lstStyle/>
          <a:p>
            <a:pPr indent="463550" algn="just"/>
            <a:r>
              <a:rPr lang="vi-VN" sz="3200" b="1" dirty="0">
                <a:latin typeface="HP001 4 hàng" pitchFamily="34" charset="0"/>
                <a:ea typeface="Arial-Rounded" panose="020B0500000000000000" pitchFamily="34" charset="0"/>
                <a:cs typeface="Arial-Rounded" panose="020B0500000000000000" pitchFamily="34" charset="0"/>
              </a:rPr>
              <a:t>Nǖưng jĕ lần Ǖίay, wó jang lại bao ηΗłu là</a:t>
            </a:r>
            <a:r>
              <a:rPr lang="en-US" sz="3200" b="1" dirty="0">
                <a:latin typeface="HP001 4 hàng" pitchFamily="34" charset="0"/>
                <a:ea typeface="Arial-Rounded" panose="020B0500000000000000" pitchFamily="34" charset="0"/>
                <a:cs typeface="Arial-Rounded" panose="020B0500000000000000" pitchFamily="34" charset="0"/>
              </a:rPr>
              <a:t> </a:t>
            </a:r>
            <a:r>
              <a:rPr lang="vi-VN" sz="3200" b="1" dirty="0">
                <a:latin typeface="HP001 4 hàng" pitchFamily="34" charset="0"/>
                <a:ea typeface="Arial-Rounded" panose="020B0500000000000000" pitchFamily="34" charset="0"/>
                <a:cs typeface="Arial-Rounded" panose="020B0500000000000000" pitchFamily="34" charset="0"/>
              </a:rPr>
              <a:t>ǇΗĞng</a:t>
            </a:r>
            <a:endParaRPr lang="en-US" sz="3200" b="1" dirty="0">
              <a:latin typeface="HP001 4 hàng" pitchFamily="34" charset="0"/>
              <a:ea typeface="Arial-Rounded" panose="020B0500000000000000" pitchFamily="34" charset="0"/>
              <a:cs typeface="Arial-Rounded" panose="020B0500000000000000" pitchFamily="34" charset="0"/>
            </a:endParaRPr>
          </a:p>
        </p:txBody>
      </p:sp>
      <p:sp>
        <p:nvSpPr>
          <p:cNvPr id="23" name="Rectangle 22"/>
          <p:cNvSpPr/>
          <p:nvPr/>
        </p:nvSpPr>
        <p:spPr>
          <a:xfrm>
            <a:off x="1523343" y="5210786"/>
            <a:ext cx="4262628" cy="584775"/>
          </a:xfrm>
          <a:prstGeom prst="rect">
            <a:avLst/>
          </a:prstGeom>
        </p:spPr>
        <p:txBody>
          <a:bodyPr wrap="square">
            <a:spAutoFit/>
          </a:bodyPr>
          <a:lstStyle/>
          <a:p>
            <a:pPr indent="463550"/>
            <a:r>
              <a:rPr lang="vi-VN" sz="3200" b="1" dirty="0">
                <a:latin typeface="HP001 4 hàng" pitchFamily="34" charset="0"/>
                <a:ea typeface="Arial-Rounded" panose="020B0500000000000000" pitchFamily="34" charset="0"/>
                <a:cs typeface="Arial-Rounded" panose="020B0500000000000000" pitchFamily="34" charset="0"/>
              </a:rPr>
              <a:t>cưƟ và ǧẅ háo hức. </a:t>
            </a:r>
            <a:endParaRPr lang="en-US" sz="3200" b="1" dirty="0">
              <a:latin typeface="HP001 4 hàng"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4155824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53" presetClass="entr" presetSubtype="16"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500" fill="hold"/>
                                        <p:tgtEl>
                                          <p:spTgt spid="18"/>
                                        </p:tgtEl>
                                        <p:attrNameLst>
                                          <p:attrName>ppt_w</p:attrName>
                                        </p:attrNameLst>
                                      </p:cBhvr>
                                      <p:tavLst>
                                        <p:tav tm="0">
                                          <p:val>
                                            <p:fltVal val="0"/>
                                          </p:val>
                                        </p:tav>
                                        <p:tav tm="100000">
                                          <p:val>
                                            <p:strVal val="#ppt_w"/>
                                          </p:val>
                                        </p:tav>
                                      </p:tavLst>
                                    </p:anim>
                                    <p:anim calcmode="lin" valueType="num">
                                      <p:cBhvr>
                                        <p:cTn id="14" dur="500" fill="hold"/>
                                        <p:tgtEl>
                                          <p:spTgt spid="18"/>
                                        </p:tgtEl>
                                        <p:attrNameLst>
                                          <p:attrName>ppt_h</p:attrName>
                                        </p:attrNameLst>
                                      </p:cBhvr>
                                      <p:tavLst>
                                        <p:tav tm="0">
                                          <p:val>
                                            <p:fltVal val="0"/>
                                          </p:val>
                                        </p:tav>
                                        <p:tav tm="100000">
                                          <p:val>
                                            <p:strVal val="#ppt_h"/>
                                          </p:val>
                                        </p:tav>
                                      </p:tavLst>
                                    </p:anim>
                                    <p:animEffect transition="in" filter="fade">
                                      <p:cBhvr>
                                        <p:cTn id="15" dur="500"/>
                                        <p:tgtEl>
                                          <p:spTgt spid="18"/>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p:cTn id="23" dur="500" fill="hold"/>
                                        <p:tgtEl>
                                          <p:spTgt spid="21"/>
                                        </p:tgtEl>
                                        <p:attrNameLst>
                                          <p:attrName>ppt_w</p:attrName>
                                        </p:attrNameLst>
                                      </p:cBhvr>
                                      <p:tavLst>
                                        <p:tav tm="0">
                                          <p:val>
                                            <p:fltVal val="0"/>
                                          </p:val>
                                        </p:tav>
                                        <p:tav tm="100000">
                                          <p:val>
                                            <p:strVal val="#ppt_w"/>
                                          </p:val>
                                        </p:tav>
                                      </p:tavLst>
                                    </p:anim>
                                    <p:anim calcmode="lin" valueType="num">
                                      <p:cBhvr>
                                        <p:cTn id="24" dur="500" fill="hold"/>
                                        <p:tgtEl>
                                          <p:spTgt spid="21"/>
                                        </p:tgtEl>
                                        <p:attrNameLst>
                                          <p:attrName>ppt_h</p:attrName>
                                        </p:attrNameLst>
                                      </p:cBhvr>
                                      <p:tavLst>
                                        <p:tav tm="0">
                                          <p:val>
                                            <p:fltVal val="0"/>
                                          </p:val>
                                        </p:tav>
                                        <p:tav tm="100000">
                                          <p:val>
                                            <p:strVal val="#ppt_h"/>
                                          </p:val>
                                        </p:tav>
                                      </p:tavLst>
                                    </p:anim>
                                    <p:animEffect transition="in" filter="fade">
                                      <p:cBhvr>
                                        <p:cTn id="25" dur="500"/>
                                        <p:tgtEl>
                                          <p:spTgt spid="21"/>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22"/>
                                        </p:tgtEl>
                                        <p:attrNameLst>
                                          <p:attrName>style.visibility</p:attrName>
                                        </p:attrNameLst>
                                      </p:cBhvr>
                                      <p:to>
                                        <p:strVal val="visible"/>
                                      </p:to>
                                    </p:set>
                                    <p:anim calcmode="lin" valueType="num">
                                      <p:cBhvr>
                                        <p:cTn id="28" dur="500" fill="hold"/>
                                        <p:tgtEl>
                                          <p:spTgt spid="22"/>
                                        </p:tgtEl>
                                        <p:attrNameLst>
                                          <p:attrName>ppt_w</p:attrName>
                                        </p:attrNameLst>
                                      </p:cBhvr>
                                      <p:tavLst>
                                        <p:tav tm="0">
                                          <p:val>
                                            <p:fltVal val="0"/>
                                          </p:val>
                                        </p:tav>
                                        <p:tav tm="100000">
                                          <p:val>
                                            <p:strVal val="#ppt_w"/>
                                          </p:val>
                                        </p:tav>
                                      </p:tavLst>
                                    </p:anim>
                                    <p:anim calcmode="lin" valueType="num">
                                      <p:cBhvr>
                                        <p:cTn id="29" dur="500" fill="hold"/>
                                        <p:tgtEl>
                                          <p:spTgt spid="22"/>
                                        </p:tgtEl>
                                        <p:attrNameLst>
                                          <p:attrName>ppt_h</p:attrName>
                                        </p:attrNameLst>
                                      </p:cBhvr>
                                      <p:tavLst>
                                        <p:tav tm="0">
                                          <p:val>
                                            <p:fltVal val="0"/>
                                          </p:val>
                                        </p:tav>
                                        <p:tav tm="100000">
                                          <p:val>
                                            <p:strVal val="#ppt_h"/>
                                          </p:val>
                                        </p:tav>
                                      </p:tavLst>
                                    </p:anim>
                                    <p:animEffect transition="in" filter="fade">
                                      <p:cBhvr>
                                        <p:cTn id="30" dur="500"/>
                                        <p:tgtEl>
                                          <p:spTgt spid="22"/>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3"/>
                                        </p:tgtEl>
                                        <p:attrNameLst>
                                          <p:attrName>style.visibility</p:attrName>
                                        </p:attrNameLst>
                                      </p:cBhvr>
                                      <p:to>
                                        <p:strVal val="visible"/>
                                      </p:to>
                                    </p:set>
                                    <p:anim calcmode="lin" valueType="num">
                                      <p:cBhvr>
                                        <p:cTn id="33" dur="500" fill="hold"/>
                                        <p:tgtEl>
                                          <p:spTgt spid="23"/>
                                        </p:tgtEl>
                                        <p:attrNameLst>
                                          <p:attrName>ppt_w</p:attrName>
                                        </p:attrNameLst>
                                      </p:cBhvr>
                                      <p:tavLst>
                                        <p:tav tm="0">
                                          <p:val>
                                            <p:fltVal val="0"/>
                                          </p:val>
                                        </p:tav>
                                        <p:tav tm="100000">
                                          <p:val>
                                            <p:strVal val="#ppt_w"/>
                                          </p:val>
                                        </p:tav>
                                      </p:tavLst>
                                    </p:anim>
                                    <p:anim calcmode="lin" valueType="num">
                                      <p:cBhvr>
                                        <p:cTn id="34" dur="500" fill="hold"/>
                                        <p:tgtEl>
                                          <p:spTgt spid="23"/>
                                        </p:tgtEl>
                                        <p:attrNameLst>
                                          <p:attrName>ppt_h</p:attrName>
                                        </p:attrNameLst>
                                      </p:cBhvr>
                                      <p:tavLst>
                                        <p:tav tm="0">
                                          <p:val>
                                            <p:fltVal val="0"/>
                                          </p:val>
                                        </p:tav>
                                        <p:tav tm="100000">
                                          <p:val>
                                            <p:strVal val="#ppt_h"/>
                                          </p:val>
                                        </p:tav>
                                      </p:tavLst>
                                    </p:anim>
                                    <p:animEffect transition="in" filter="fade">
                                      <p:cBhvr>
                                        <p:cTn id="35"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8" grpId="0"/>
      <p:bldP spid="20" grpId="0"/>
      <p:bldP spid="21" grpId="0"/>
      <p:bldP spid="22" grpId="0"/>
      <p:bldP spid="2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13436" t="84985" r="12967" b="6114"/>
          <a:stretch/>
        </p:blipFill>
        <p:spPr>
          <a:xfrm>
            <a:off x="-57151" y="0"/>
            <a:ext cx="12249151" cy="312479"/>
          </a:xfrm>
          <a:prstGeom prst="rect">
            <a:avLst/>
          </a:prstGeom>
        </p:spPr>
      </p:pic>
      <p:pic>
        <p:nvPicPr>
          <p:cNvPr id="5" name="Picture 4"/>
          <p:cNvPicPr>
            <a:picLocks noChangeAspect="1"/>
          </p:cNvPicPr>
          <p:nvPr/>
        </p:nvPicPr>
        <p:blipFill rotWithShape="1">
          <a:blip r:embed="rId3"/>
          <a:srcRect l="7607" t="9720" r="7737" b="54882"/>
          <a:stretch/>
        </p:blipFill>
        <p:spPr>
          <a:xfrm>
            <a:off x="-13319" y="5781578"/>
            <a:ext cx="12211050" cy="1104900"/>
          </a:xfrm>
          <a:prstGeom prst="rect">
            <a:avLst/>
          </a:prstGeom>
        </p:spPr>
      </p:pic>
      <p:pic>
        <p:nvPicPr>
          <p:cNvPr id="6" name="图片 7"/>
          <p:cNvPicPr>
            <a:picLocks noChangeAspect="1"/>
          </p:cNvPicPr>
          <p:nvPr/>
        </p:nvPicPr>
        <p:blipFill>
          <a:blip r:embed="rId4"/>
          <a:stretch>
            <a:fillRect/>
          </a:stretch>
        </p:blipFill>
        <p:spPr>
          <a:xfrm>
            <a:off x="22951" y="4851918"/>
            <a:ext cx="1508265" cy="1969498"/>
          </a:xfrm>
          <a:prstGeom prst="rect">
            <a:avLst/>
          </a:prstGeom>
          <a:noFill/>
          <a:ln w="9525">
            <a:noFill/>
          </a:ln>
        </p:spPr>
      </p:pic>
      <p:pic>
        <p:nvPicPr>
          <p:cNvPr id="8" name="图片 8"/>
          <p:cNvPicPr>
            <a:picLocks noChangeAspect="1"/>
          </p:cNvPicPr>
          <p:nvPr/>
        </p:nvPicPr>
        <p:blipFill>
          <a:blip r:embed="rId5"/>
          <a:stretch>
            <a:fillRect/>
          </a:stretch>
        </p:blipFill>
        <p:spPr>
          <a:xfrm>
            <a:off x="10786464" y="5026951"/>
            <a:ext cx="1320274" cy="1824172"/>
          </a:xfrm>
          <a:prstGeom prst="rect">
            <a:avLst/>
          </a:prstGeom>
          <a:noFill/>
          <a:ln w="9525">
            <a:noFill/>
          </a:ln>
        </p:spPr>
      </p:pic>
      <p:sp>
        <p:nvSpPr>
          <p:cNvPr id="9" name="五角星 32"/>
          <p:cNvSpPr/>
          <p:nvPr/>
        </p:nvSpPr>
        <p:spPr>
          <a:xfrm rot="2121297">
            <a:off x="11674938" y="1007192"/>
            <a:ext cx="334275" cy="375024"/>
          </a:xfrm>
          <a:prstGeom prst="star5">
            <a:avLst>
              <a:gd name="adj" fmla="val 28548"/>
              <a:gd name="hf" fmla="val 105146"/>
              <a:gd name="vf" fmla="val 110557"/>
            </a:avLst>
          </a:prstGeom>
          <a:pattFill prst="ltDnDiag">
            <a:fgClr>
              <a:srgbClr val="00B0F0"/>
            </a:fgClr>
            <a:bgClr>
              <a:srgbClr val="FCFFD9"/>
            </a:bgClr>
          </a:patt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solidFill>
                <a:prstClr val="white"/>
              </a:solidFill>
            </a:endParaRPr>
          </a:p>
        </p:txBody>
      </p:sp>
      <p:sp>
        <p:nvSpPr>
          <p:cNvPr id="10" name="五角星 36"/>
          <p:cNvSpPr/>
          <p:nvPr/>
        </p:nvSpPr>
        <p:spPr>
          <a:xfrm rot="2755789">
            <a:off x="9870495" y="144569"/>
            <a:ext cx="286011" cy="286011"/>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solidFill>
                <a:prstClr val="white"/>
              </a:solidFill>
            </a:endParaRPr>
          </a:p>
        </p:txBody>
      </p:sp>
      <p:sp>
        <p:nvSpPr>
          <p:cNvPr id="11" name="五角星 35"/>
          <p:cNvSpPr/>
          <p:nvPr/>
        </p:nvSpPr>
        <p:spPr>
          <a:xfrm rot="19384917">
            <a:off x="10646270" y="-97402"/>
            <a:ext cx="620833" cy="620833"/>
          </a:xfrm>
          <a:prstGeom prst="star5">
            <a:avLst>
              <a:gd name="adj" fmla="val 25251"/>
              <a:gd name="hf" fmla="val 105146"/>
              <a:gd name="vf" fmla="val 110557"/>
            </a:avLst>
          </a:prstGeom>
          <a:pattFill prst="ltDnDiag">
            <a:fgClr>
              <a:srgbClr val="00B050"/>
            </a:fgClr>
            <a:bgClr>
              <a:srgbClr val="FCFFD9"/>
            </a:bgClr>
          </a:patt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solidFill>
                <a:prstClr val="white"/>
              </a:solidFill>
            </a:endParaRPr>
          </a:p>
        </p:txBody>
      </p:sp>
      <p:sp>
        <p:nvSpPr>
          <p:cNvPr id="12" name="五角星 34"/>
          <p:cNvSpPr/>
          <p:nvPr/>
        </p:nvSpPr>
        <p:spPr>
          <a:xfrm rot="337835">
            <a:off x="11462370" y="-28478"/>
            <a:ext cx="632109" cy="632109"/>
          </a:xfrm>
          <a:prstGeom prst="star5">
            <a:avLst>
              <a:gd name="adj" fmla="val 30106"/>
              <a:gd name="hf" fmla="val 105146"/>
              <a:gd name="vf" fmla="val 110557"/>
            </a:avLst>
          </a:prstGeom>
          <a:pattFill prst="ltDnDiag">
            <a:fgClr>
              <a:srgbClr val="FFC000"/>
            </a:fgClr>
            <a:bgClr>
              <a:srgbClr val="FCFFD9"/>
            </a:bgClr>
          </a:patt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solidFill>
                <a:prstClr val="white"/>
              </a:solidFill>
            </a:endParaRPr>
          </a:p>
        </p:txBody>
      </p:sp>
      <p:sp>
        <p:nvSpPr>
          <p:cNvPr id="13" name="五角星 36"/>
          <p:cNvSpPr/>
          <p:nvPr/>
        </p:nvSpPr>
        <p:spPr>
          <a:xfrm rot="20248740">
            <a:off x="11560117" y="1651895"/>
            <a:ext cx="505484" cy="485649"/>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solidFill>
                <a:prstClr val="white"/>
              </a:solidFill>
            </a:endParaRPr>
          </a:p>
        </p:txBody>
      </p:sp>
      <p:sp>
        <p:nvSpPr>
          <p:cNvPr id="24" name="TextBox 23"/>
          <p:cNvSpPr txBox="1"/>
          <p:nvPr/>
        </p:nvSpPr>
        <p:spPr>
          <a:xfrm>
            <a:off x="173415" y="265342"/>
            <a:ext cx="8303319" cy="615489"/>
          </a:xfrm>
          <a:prstGeom prst="rect">
            <a:avLst/>
          </a:prstGeom>
          <a:noFill/>
        </p:spPr>
        <p:txBody>
          <a:bodyPr wrap="square" lIns="121855" tIns="60928" rIns="121855" bIns="60928" rtlCol="0">
            <a:spAutoFit/>
          </a:bodyPr>
          <a:lstStyle/>
          <a:p>
            <a:r>
              <a:rPr lang="en-US" sz="32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2. Chọn a hoặc b</a:t>
            </a:r>
          </a:p>
        </p:txBody>
      </p:sp>
      <p:sp>
        <p:nvSpPr>
          <p:cNvPr id="25" name="TextBox 24"/>
          <p:cNvSpPr txBox="1"/>
          <p:nvPr/>
        </p:nvSpPr>
        <p:spPr>
          <a:xfrm>
            <a:off x="777082" y="820005"/>
            <a:ext cx="8303319" cy="615489"/>
          </a:xfrm>
          <a:prstGeom prst="rect">
            <a:avLst/>
          </a:prstGeom>
          <a:noFill/>
        </p:spPr>
        <p:txBody>
          <a:bodyPr wrap="square" lIns="121855" tIns="60928" rIns="121855" bIns="60928" rtlCol="0">
            <a:spAutoFit/>
          </a:bodyPr>
          <a:lstStyle/>
          <a:p>
            <a:r>
              <a:rPr lang="en-US" sz="32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a. Chọn </a:t>
            </a:r>
            <a:r>
              <a:rPr lang="en-US" sz="3200" b="1" i="1" u="sng"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iu</a:t>
            </a:r>
            <a:r>
              <a:rPr lang="en-US" sz="32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hoặc </a:t>
            </a:r>
            <a:r>
              <a:rPr lang="en-US" sz="3200" b="1" i="1" u="sng"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ưu</a:t>
            </a:r>
            <a:r>
              <a:rPr lang="en-US" sz="32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thay cho ô vuông.</a:t>
            </a:r>
          </a:p>
        </p:txBody>
      </p:sp>
      <p:grpSp>
        <p:nvGrpSpPr>
          <p:cNvPr id="2" name="Group 1"/>
          <p:cNvGrpSpPr/>
          <p:nvPr/>
        </p:nvGrpSpPr>
        <p:grpSpPr>
          <a:xfrm>
            <a:off x="1286976" y="2067837"/>
            <a:ext cx="2387098" cy="1619693"/>
            <a:chOff x="1286976" y="2067837"/>
            <a:chExt cx="2387098" cy="1619693"/>
          </a:xfrm>
        </p:grpSpPr>
        <p:pic>
          <p:nvPicPr>
            <p:cNvPr id="20" name="图片 6"/>
            <p:cNvPicPr>
              <a:picLocks noChangeAspect="1"/>
            </p:cNvPicPr>
            <p:nvPr/>
          </p:nvPicPr>
          <p:blipFill rotWithShape="1">
            <a:blip r:embed="rId6">
              <a:extLst>
                <a:ext uri="{28A0092B-C50C-407E-A947-70E740481C1C}">
                  <a14:useLocalDpi xmlns:a14="http://schemas.microsoft.com/office/drawing/2010/main" val="0"/>
                </a:ext>
              </a:extLst>
            </a:blip>
            <a:srcRect l="47066" t="3793" r="30000" b="57807"/>
            <a:stretch/>
          </p:blipFill>
          <p:spPr>
            <a:xfrm>
              <a:off x="1286976" y="2067837"/>
              <a:ext cx="2387098" cy="1619693"/>
            </a:xfrm>
            <a:prstGeom prst="rect">
              <a:avLst/>
            </a:prstGeom>
          </p:spPr>
        </p:pic>
        <p:sp>
          <p:nvSpPr>
            <p:cNvPr id="21" name="TextBox 20"/>
            <p:cNvSpPr txBox="1"/>
            <p:nvPr/>
          </p:nvSpPr>
          <p:spPr>
            <a:xfrm>
              <a:off x="1609350" y="2554965"/>
              <a:ext cx="1742349" cy="615489"/>
            </a:xfrm>
            <a:prstGeom prst="rect">
              <a:avLst/>
            </a:prstGeom>
            <a:noFill/>
          </p:spPr>
          <p:txBody>
            <a:bodyPr wrap="square" lIns="121855" tIns="60928" rIns="121855" bIns="60928" rtlCol="0">
              <a:spAutoFit/>
            </a:bodyPr>
            <a:lstStyle/>
            <a:p>
              <a:r>
                <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s</a:t>
              </a:r>
              <a:r>
                <a:rPr lang="en-US" sz="32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ưu</a:t>
              </a:r>
              <a:r>
                <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tầm</a:t>
              </a:r>
            </a:p>
          </p:txBody>
        </p:sp>
      </p:grpSp>
      <p:grpSp>
        <p:nvGrpSpPr>
          <p:cNvPr id="23" name="Group 22"/>
          <p:cNvGrpSpPr/>
          <p:nvPr/>
        </p:nvGrpSpPr>
        <p:grpSpPr>
          <a:xfrm>
            <a:off x="4609296" y="1884672"/>
            <a:ext cx="3391704" cy="1802858"/>
            <a:chOff x="1286976" y="2067837"/>
            <a:chExt cx="2721144" cy="1619693"/>
          </a:xfrm>
        </p:grpSpPr>
        <p:pic>
          <p:nvPicPr>
            <p:cNvPr id="32" name="图片 6"/>
            <p:cNvPicPr>
              <a:picLocks noChangeAspect="1"/>
            </p:cNvPicPr>
            <p:nvPr/>
          </p:nvPicPr>
          <p:blipFill rotWithShape="1">
            <a:blip r:embed="rId6">
              <a:extLst>
                <a:ext uri="{28A0092B-C50C-407E-A947-70E740481C1C}">
                  <a14:useLocalDpi xmlns:a14="http://schemas.microsoft.com/office/drawing/2010/main" val="0"/>
                </a:ext>
              </a:extLst>
            </a:blip>
            <a:srcRect l="47066" t="3793" r="30000" b="57807"/>
            <a:stretch/>
          </p:blipFill>
          <p:spPr>
            <a:xfrm>
              <a:off x="1286976" y="2067837"/>
              <a:ext cx="2387098" cy="1619693"/>
            </a:xfrm>
            <a:prstGeom prst="rect">
              <a:avLst/>
            </a:prstGeom>
          </p:spPr>
        </p:pic>
        <p:sp>
          <p:nvSpPr>
            <p:cNvPr id="33" name="TextBox 32"/>
            <p:cNvSpPr txBox="1"/>
            <p:nvPr/>
          </p:nvSpPr>
          <p:spPr>
            <a:xfrm>
              <a:off x="1609350" y="2554965"/>
              <a:ext cx="2398770" cy="552957"/>
            </a:xfrm>
            <a:prstGeom prst="rect">
              <a:avLst/>
            </a:prstGeom>
            <a:noFill/>
          </p:spPr>
          <p:txBody>
            <a:bodyPr wrap="square" lIns="121855" tIns="60928" rIns="121855" bIns="60928" rtlCol="0">
              <a:spAutoFit/>
            </a:bodyPr>
            <a:lstStyle/>
            <a:p>
              <a:r>
                <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phụng ph</a:t>
              </a:r>
              <a:r>
                <a:rPr lang="en-US" sz="32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ịu</a:t>
              </a:r>
            </a:p>
          </p:txBody>
        </p:sp>
      </p:grpSp>
      <p:grpSp>
        <p:nvGrpSpPr>
          <p:cNvPr id="34" name="Group 33"/>
          <p:cNvGrpSpPr/>
          <p:nvPr/>
        </p:nvGrpSpPr>
        <p:grpSpPr>
          <a:xfrm>
            <a:off x="3131525" y="3896637"/>
            <a:ext cx="2387098" cy="1619693"/>
            <a:chOff x="1286976" y="2067837"/>
            <a:chExt cx="2387098" cy="1619693"/>
          </a:xfrm>
        </p:grpSpPr>
        <p:pic>
          <p:nvPicPr>
            <p:cNvPr id="35" name="图片 6"/>
            <p:cNvPicPr>
              <a:picLocks noChangeAspect="1"/>
            </p:cNvPicPr>
            <p:nvPr/>
          </p:nvPicPr>
          <p:blipFill rotWithShape="1">
            <a:blip r:embed="rId6">
              <a:extLst>
                <a:ext uri="{28A0092B-C50C-407E-A947-70E740481C1C}">
                  <a14:useLocalDpi xmlns:a14="http://schemas.microsoft.com/office/drawing/2010/main" val="0"/>
                </a:ext>
              </a:extLst>
            </a:blip>
            <a:srcRect l="47066" t="3793" r="30000" b="57807"/>
            <a:stretch/>
          </p:blipFill>
          <p:spPr>
            <a:xfrm>
              <a:off x="1286976" y="2067837"/>
              <a:ext cx="2387098" cy="1619693"/>
            </a:xfrm>
            <a:prstGeom prst="rect">
              <a:avLst/>
            </a:prstGeom>
          </p:spPr>
        </p:pic>
        <p:sp>
          <p:nvSpPr>
            <p:cNvPr id="36" name="TextBox 35"/>
            <p:cNvSpPr txBox="1"/>
            <p:nvPr/>
          </p:nvSpPr>
          <p:spPr>
            <a:xfrm>
              <a:off x="1609350" y="2554965"/>
              <a:ext cx="1925821" cy="615489"/>
            </a:xfrm>
            <a:prstGeom prst="rect">
              <a:avLst/>
            </a:prstGeom>
            <a:noFill/>
          </p:spPr>
          <p:txBody>
            <a:bodyPr wrap="square" lIns="121855" tIns="60928" rIns="121855" bIns="60928" rtlCol="0">
              <a:spAutoFit/>
            </a:bodyPr>
            <a:lstStyle/>
            <a:p>
              <a:r>
                <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d</a:t>
              </a:r>
              <a:r>
                <a:rPr lang="en-US" sz="32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ịu</a:t>
              </a:r>
              <a:r>
                <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dàng</a:t>
              </a:r>
            </a:p>
          </p:txBody>
        </p:sp>
      </p:grpSp>
      <p:grpSp>
        <p:nvGrpSpPr>
          <p:cNvPr id="37" name="Group 36"/>
          <p:cNvGrpSpPr/>
          <p:nvPr/>
        </p:nvGrpSpPr>
        <p:grpSpPr>
          <a:xfrm>
            <a:off x="7584636" y="3687530"/>
            <a:ext cx="2937415" cy="1813825"/>
            <a:chOff x="1286976" y="2067837"/>
            <a:chExt cx="2631079" cy="1619693"/>
          </a:xfrm>
        </p:grpSpPr>
        <p:pic>
          <p:nvPicPr>
            <p:cNvPr id="38" name="图片 6"/>
            <p:cNvPicPr>
              <a:picLocks noChangeAspect="1"/>
            </p:cNvPicPr>
            <p:nvPr/>
          </p:nvPicPr>
          <p:blipFill rotWithShape="1">
            <a:blip r:embed="rId6">
              <a:extLst>
                <a:ext uri="{28A0092B-C50C-407E-A947-70E740481C1C}">
                  <a14:useLocalDpi xmlns:a14="http://schemas.microsoft.com/office/drawing/2010/main" val="0"/>
                </a:ext>
              </a:extLst>
            </a:blip>
            <a:srcRect l="47066" t="3793" r="30000" b="57807"/>
            <a:stretch/>
          </p:blipFill>
          <p:spPr>
            <a:xfrm>
              <a:off x="1286976" y="2067837"/>
              <a:ext cx="2387098" cy="1619693"/>
            </a:xfrm>
            <a:prstGeom prst="rect">
              <a:avLst/>
            </a:prstGeom>
          </p:spPr>
        </p:pic>
        <p:sp>
          <p:nvSpPr>
            <p:cNvPr id="39" name="TextBox 38"/>
            <p:cNvSpPr txBox="1"/>
            <p:nvPr/>
          </p:nvSpPr>
          <p:spPr>
            <a:xfrm>
              <a:off x="1609350" y="2554965"/>
              <a:ext cx="2308705" cy="549614"/>
            </a:xfrm>
            <a:prstGeom prst="rect">
              <a:avLst/>
            </a:prstGeom>
            <a:noFill/>
          </p:spPr>
          <p:txBody>
            <a:bodyPr wrap="square" lIns="121855" tIns="60928" rIns="121855" bIns="60928" rtlCol="0">
              <a:spAutoFit/>
            </a:bodyPr>
            <a:lstStyle/>
            <a:p>
              <a:r>
                <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t</a:t>
              </a:r>
              <a:r>
                <a:rPr lang="en-US" sz="32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ựu</a:t>
              </a:r>
              <a:r>
                <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trường</a:t>
              </a:r>
            </a:p>
          </p:txBody>
        </p:sp>
      </p:grpSp>
      <p:sp>
        <p:nvSpPr>
          <p:cNvPr id="40" name="Rounded Rectangle 39"/>
          <p:cNvSpPr/>
          <p:nvPr/>
        </p:nvSpPr>
        <p:spPr>
          <a:xfrm>
            <a:off x="2032849" y="2704205"/>
            <a:ext cx="447675" cy="407963"/>
          </a:xfrm>
          <a:prstGeom prst="roundRect">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ounded Rectangle 40"/>
          <p:cNvSpPr/>
          <p:nvPr/>
        </p:nvSpPr>
        <p:spPr>
          <a:xfrm>
            <a:off x="7004332" y="2554965"/>
            <a:ext cx="447675" cy="407963"/>
          </a:xfrm>
          <a:prstGeom prst="roundRect">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ounded Rectangle 41"/>
          <p:cNvSpPr/>
          <p:nvPr/>
        </p:nvSpPr>
        <p:spPr>
          <a:xfrm>
            <a:off x="8252896" y="4402582"/>
            <a:ext cx="447675" cy="407963"/>
          </a:xfrm>
          <a:prstGeom prst="roundRect">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ounded Rectangle 42"/>
          <p:cNvSpPr/>
          <p:nvPr/>
        </p:nvSpPr>
        <p:spPr>
          <a:xfrm>
            <a:off x="3819732" y="4546520"/>
            <a:ext cx="447675" cy="407963"/>
          </a:xfrm>
          <a:prstGeom prst="roundRect">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8241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1000"/>
                                        <p:tgtEl>
                                          <p:spTgt spid="25"/>
                                        </p:tgtEl>
                                      </p:cBhvr>
                                    </p:animEffect>
                                    <p:anim calcmode="lin" valueType="num">
                                      <p:cBhvr>
                                        <p:cTn id="13" dur="1000" fill="hold"/>
                                        <p:tgtEl>
                                          <p:spTgt spid="25"/>
                                        </p:tgtEl>
                                        <p:attrNameLst>
                                          <p:attrName>ppt_x</p:attrName>
                                        </p:attrNameLst>
                                      </p:cBhvr>
                                      <p:tavLst>
                                        <p:tav tm="0">
                                          <p:val>
                                            <p:strVal val="#ppt_x"/>
                                          </p:val>
                                        </p:tav>
                                        <p:tav tm="100000">
                                          <p:val>
                                            <p:strVal val="#ppt_x"/>
                                          </p:val>
                                        </p:tav>
                                      </p:tavLst>
                                    </p:anim>
                                    <p:anim calcmode="lin" valueType="num">
                                      <p:cBhvr>
                                        <p:cTn id="14"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3"/>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grpId="1" nodeType="clickEffect">
                                  <p:stCondLst>
                                    <p:cond delay="0"/>
                                  </p:stCondLst>
                                  <p:childTnLst>
                                    <p:animEffect transition="out" filter="fade">
                                      <p:cBhvr>
                                        <p:cTn id="36" dur="500"/>
                                        <p:tgtEl>
                                          <p:spTgt spid="40"/>
                                        </p:tgtEl>
                                      </p:cBhvr>
                                    </p:animEffect>
                                    <p:set>
                                      <p:cBhvr>
                                        <p:cTn id="37" dur="1" fill="hold">
                                          <p:stCondLst>
                                            <p:cond delay="499"/>
                                          </p:stCondLst>
                                        </p:cTn>
                                        <p:tgtEl>
                                          <p:spTgt spid="40"/>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grpId="1" nodeType="clickEffect">
                                  <p:stCondLst>
                                    <p:cond delay="0"/>
                                  </p:stCondLst>
                                  <p:childTnLst>
                                    <p:animEffect transition="out" filter="fade">
                                      <p:cBhvr>
                                        <p:cTn id="41" dur="500"/>
                                        <p:tgtEl>
                                          <p:spTgt spid="41"/>
                                        </p:tgtEl>
                                      </p:cBhvr>
                                    </p:animEffect>
                                    <p:set>
                                      <p:cBhvr>
                                        <p:cTn id="42" dur="1" fill="hold">
                                          <p:stCondLst>
                                            <p:cond delay="499"/>
                                          </p:stCondLst>
                                        </p:cTn>
                                        <p:tgtEl>
                                          <p:spTgt spid="41"/>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grpId="1" nodeType="clickEffect">
                                  <p:stCondLst>
                                    <p:cond delay="0"/>
                                  </p:stCondLst>
                                  <p:childTnLst>
                                    <p:animEffect transition="out" filter="fade">
                                      <p:cBhvr>
                                        <p:cTn id="46" dur="500"/>
                                        <p:tgtEl>
                                          <p:spTgt spid="43"/>
                                        </p:tgtEl>
                                      </p:cBhvr>
                                    </p:animEffect>
                                    <p:set>
                                      <p:cBhvr>
                                        <p:cTn id="47" dur="1" fill="hold">
                                          <p:stCondLst>
                                            <p:cond delay="499"/>
                                          </p:stCondLst>
                                        </p:cTn>
                                        <p:tgtEl>
                                          <p:spTgt spid="43"/>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grpId="1" nodeType="clickEffect">
                                  <p:stCondLst>
                                    <p:cond delay="0"/>
                                  </p:stCondLst>
                                  <p:childTnLst>
                                    <p:animEffect transition="out" filter="fade">
                                      <p:cBhvr>
                                        <p:cTn id="51" dur="500"/>
                                        <p:tgtEl>
                                          <p:spTgt spid="42"/>
                                        </p:tgtEl>
                                      </p:cBhvr>
                                    </p:animEffect>
                                    <p:set>
                                      <p:cBhvr>
                                        <p:cTn id="52" dur="1" fill="hold">
                                          <p:stCondLst>
                                            <p:cond delay="499"/>
                                          </p:stCondLst>
                                        </p:cTn>
                                        <p:tgtEl>
                                          <p:spTgt spid="4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40" grpId="0" animBg="1"/>
      <p:bldP spid="40" grpId="1" animBg="1"/>
      <p:bldP spid="41" grpId="0" animBg="1"/>
      <p:bldP spid="41" grpId="1" animBg="1"/>
      <p:bldP spid="42" grpId="0" animBg="1"/>
      <p:bldP spid="42" grpId="1" animBg="1"/>
      <p:bldP spid="43" grpId="0" animBg="1"/>
      <p:bldP spid="43"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13436" t="84985" r="12967" b="6114"/>
          <a:stretch/>
        </p:blipFill>
        <p:spPr>
          <a:xfrm>
            <a:off x="-57151" y="0"/>
            <a:ext cx="12249151" cy="312479"/>
          </a:xfrm>
          <a:prstGeom prst="rect">
            <a:avLst/>
          </a:prstGeom>
        </p:spPr>
      </p:pic>
      <p:pic>
        <p:nvPicPr>
          <p:cNvPr id="5" name="Picture 4"/>
          <p:cNvPicPr>
            <a:picLocks noChangeAspect="1"/>
          </p:cNvPicPr>
          <p:nvPr/>
        </p:nvPicPr>
        <p:blipFill rotWithShape="1">
          <a:blip r:embed="rId3"/>
          <a:srcRect l="7607" t="9720" r="7737" b="54882"/>
          <a:stretch/>
        </p:blipFill>
        <p:spPr>
          <a:xfrm>
            <a:off x="-13319" y="5781578"/>
            <a:ext cx="12211050" cy="1104900"/>
          </a:xfrm>
          <a:prstGeom prst="rect">
            <a:avLst/>
          </a:prstGeom>
        </p:spPr>
      </p:pic>
      <p:pic>
        <p:nvPicPr>
          <p:cNvPr id="6" name="图片 7"/>
          <p:cNvPicPr>
            <a:picLocks noChangeAspect="1"/>
          </p:cNvPicPr>
          <p:nvPr/>
        </p:nvPicPr>
        <p:blipFill>
          <a:blip r:embed="rId4"/>
          <a:stretch>
            <a:fillRect/>
          </a:stretch>
        </p:blipFill>
        <p:spPr>
          <a:xfrm>
            <a:off x="22952" y="5142172"/>
            <a:ext cx="1285984" cy="1679243"/>
          </a:xfrm>
          <a:prstGeom prst="rect">
            <a:avLst/>
          </a:prstGeom>
          <a:noFill/>
          <a:ln w="9525">
            <a:noFill/>
          </a:ln>
        </p:spPr>
      </p:pic>
      <p:pic>
        <p:nvPicPr>
          <p:cNvPr id="8" name="图片 8"/>
          <p:cNvPicPr>
            <a:picLocks noChangeAspect="1"/>
          </p:cNvPicPr>
          <p:nvPr/>
        </p:nvPicPr>
        <p:blipFill>
          <a:blip r:embed="rId5"/>
          <a:stretch>
            <a:fillRect/>
          </a:stretch>
        </p:blipFill>
        <p:spPr>
          <a:xfrm>
            <a:off x="10786464" y="5026951"/>
            <a:ext cx="1320274" cy="1824172"/>
          </a:xfrm>
          <a:prstGeom prst="rect">
            <a:avLst/>
          </a:prstGeom>
          <a:noFill/>
          <a:ln w="9525">
            <a:noFill/>
          </a:ln>
        </p:spPr>
      </p:pic>
      <p:sp>
        <p:nvSpPr>
          <p:cNvPr id="9" name="五角星 32"/>
          <p:cNvSpPr/>
          <p:nvPr/>
        </p:nvSpPr>
        <p:spPr>
          <a:xfrm rot="2121297">
            <a:off x="11674938" y="1007192"/>
            <a:ext cx="334275" cy="375024"/>
          </a:xfrm>
          <a:prstGeom prst="star5">
            <a:avLst>
              <a:gd name="adj" fmla="val 28548"/>
              <a:gd name="hf" fmla="val 105146"/>
              <a:gd name="vf" fmla="val 110557"/>
            </a:avLst>
          </a:prstGeom>
          <a:pattFill prst="ltDnDiag">
            <a:fgClr>
              <a:srgbClr val="00B0F0"/>
            </a:fgClr>
            <a:bgClr>
              <a:srgbClr val="FCFFD9"/>
            </a:bgClr>
          </a:patt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solidFill>
                <a:prstClr val="white"/>
              </a:solidFill>
            </a:endParaRPr>
          </a:p>
        </p:txBody>
      </p:sp>
      <p:sp>
        <p:nvSpPr>
          <p:cNvPr id="10" name="五角星 36"/>
          <p:cNvSpPr/>
          <p:nvPr/>
        </p:nvSpPr>
        <p:spPr>
          <a:xfrm rot="2755789">
            <a:off x="9870495" y="144569"/>
            <a:ext cx="286011" cy="286011"/>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solidFill>
                <a:prstClr val="white"/>
              </a:solidFill>
            </a:endParaRPr>
          </a:p>
        </p:txBody>
      </p:sp>
      <p:sp>
        <p:nvSpPr>
          <p:cNvPr id="11" name="五角星 35"/>
          <p:cNvSpPr/>
          <p:nvPr/>
        </p:nvSpPr>
        <p:spPr>
          <a:xfrm rot="19384917">
            <a:off x="10646270" y="-97402"/>
            <a:ext cx="620833" cy="620833"/>
          </a:xfrm>
          <a:prstGeom prst="star5">
            <a:avLst>
              <a:gd name="adj" fmla="val 25251"/>
              <a:gd name="hf" fmla="val 105146"/>
              <a:gd name="vf" fmla="val 110557"/>
            </a:avLst>
          </a:prstGeom>
          <a:pattFill prst="ltDnDiag">
            <a:fgClr>
              <a:srgbClr val="00B050"/>
            </a:fgClr>
            <a:bgClr>
              <a:srgbClr val="FCFFD9"/>
            </a:bgClr>
          </a:patt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solidFill>
                <a:prstClr val="white"/>
              </a:solidFill>
            </a:endParaRPr>
          </a:p>
        </p:txBody>
      </p:sp>
      <p:sp>
        <p:nvSpPr>
          <p:cNvPr id="12" name="五角星 34"/>
          <p:cNvSpPr/>
          <p:nvPr/>
        </p:nvSpPr>
        <p:spPr>
          <a:xfrm rot="337835">
            <a:off x="11462370" y="-28478"/>
            <a:ext cx="632109" cy="632109"/>
          </a:xfrm>
          <a:prstGeom prst="star5">
            <a:avLst>
              <a:gd name="adj" fmla="val 30106"/>
              <a:gd name="hf" fmla="val 105146"/>
              <a:gd name="vf" fmla="val 110557"/>
            </a:avLst>
          </a:prstGeom>
          <a:pattFill prst="ltDnDiag">
            <a:fgClr>
              <a:srgbClr val="FFC000"/>
            </a:fgClr>
            <a:bgClr>
              <a:srgbClr val="FCFFD9"/>
            </a:bgClr>
          </a:patt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solidFill>
                <a:prstClr val="white"/>
              </a:solidFill>
            </a:endParaRPr>
          </a:p>
        </p:txBody>
      </p:sp>
      <p:sp>
        <p:nvSpPr>
          <p:cNvPr id="13" name="五角星 36"/>
          <p:cNvSpPr/>
          <p:nvPr/>
        </p:nvSpPr>
        <p:spPr>
          <a:xfrm rot="20248740">
            <a:off x="11560117" y="1651895"/>
            <a:ext cx="505484" cy="485649"/>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solidFill>
                <a:prstClr val="white"/>
              </a:solidFill>
            </a:endParaRPr>
          </a:p>
        </p:txBody>
      </p:sp>
      <p:sp>
        <p:nvSpPr>
          <p:cNvPr id="14" name="TextBox 13"/>
          <p:cNvSpPr txBox="1"/>
          <p:nvPr/>
        </p:nvSpPr>
        <p:spPr>
          <a:xfrm>
            <a:off x="380842" y="579215"/>
            <a:ext cx="11437778" cy="615489"/>
          </a:xfrm>
          <a:prstGeom prst="rect">
            <a:avLst/>
          </a:prstGeom>
          <a:noFill/>
        </p:spPr>
        <p:txBody>
          <a:bodyPr wrap="square" lIns="121855" tIns="60928" rIns="121855" bIns="60928" rtlCol="0">
            <a:spAutoFit/>
          </a:bodyPr>
          <a:lstStyle/>
          <a:p>
            <a:r>
              <a:rPr lang="en-US" sz="32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b. Tìm từ ngữ chỉ sự vật có tiếng chứa ăt, ăc, ât hoặc âc.</a:t>
            </a:r>
          </a:p>
        </p:txBody>
      </p:sp>
      <p:pic>
        <p:nvPicPr>
          <p:cNvPr id="1026"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l="13118" t="44375" r="73765" b="20964"/>
          <a:stretch/>
        </p:blipFill>
        <p:spPr bwMode="auto">
          <a:xfrm>
            <a:off x="833584" y="1894719"/>
            <a:ext cx="1268842" cy="1893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rotWithShape="1">
          <a:blip r:embed="rId6">
            <a:extLst>
              <a:ext uri="{28A0092B-C50C-407E-A947-70E740481C1C}">
                <a14:useLocalDpi xmlns:a14="http://schemas.microsoft.com/office/drawing/2010/main" val="0"/>
              </a:ext>
            </a:extLst>
          </a:blip>
          <a:srcRect l="68000" t="50833" r="12477" b="19583"/>
          <a:stretch/>
        </p:blipFill>
        <p:spPr bwMode="auto">
          <a:xfrm>
            <a:off x="9555225" y="1793455"/>
            <a:ext cx="2042034" cy="1747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rotWithShape="1">
          <a:blip r:embed="rId6">
            <a:extLst>
              <a:ext uri="{28A0092B-C50C-407E-A947-70E740481C1C}">
                <a14:useLocalDpi xmlns:a14="http://schemas.microsoft.com/office/drawing/2010/main" val="0"/>
              </a:ext>
            </a:extLst>
          </a:blip>
          <a:srcRect l="34941" t="29026" r="40824" b="47500"/>
          <a:stretch/>
        </p:blipFill>
        <p:spPr bwMode="auto">
          <a:xfrm>
            <a:off x="2732425" y="2178822"/>
            <a:ext cx="2422508" cy="1325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rotWithShape="1">
          <a:blip r:embed="rId7">
            <a:extLst>
              <a:ext uri="{28A0092B-C50C-407E-A947-70E740481C1C}">
                <a14:useLocalDpi xmlns:a14="http://schemas.microsoft.com/office/drawing/2010/main" val="0"/>
              </a:ext>
            </a:extLst>
          </a:blip>
          <a:srcRect l="28823" t="24636" r="34236" b="30548"/>
          <a:stretch/>
        </p:blipFill>
        <p:spPr bwMode="auto">
          <a:xfrm>
            <a:off x="5571799" y="1365098"/>
            <a:ext cx="3175962" cy="2175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TextBox 18"/>
          <p:cNvSpPr txBox="1"/>
          <p:nvPr/>
        </p:nvSpPr>
        <p:spPr>
          <a:xfrm>
            <a:off x="792322" y="4080707"/>
            <a:ext cx="1329354" cy="615489"/>
          </a:xfrm>
          <a:prstGeom prst="rect">
            <a:avLst/>
          </a:prstGeom>
          <a:noFill/>
        </p:spPr>
        <p:txBody>
          <a:bodyPr wrap="square" lIns="121855" tIns="60928" rIns="121855" bIns="60928" rtlCol="0">
            <a:spAutoFit/>
          </a:bodyPr>
          <a:lstStyle/>
          <a:p>
            <a:r>
              <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l</a:t>
            </a:r>
            <a:r>
              <a:rPr lang="en-US" sz="32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ật</a:t>
            </a:r>
            <a:r>
              <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đ</a:t>
            </a:r>
            <a:r>
              <a:rPr lang="en-US" sz="32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ật</a:t>
            </a:r>
          </a:p>
        </p:txBody>
      </p:sp>
      <p:sp>
        <p:nvSpPr>
          <p:cNvPr id="20" name="TextBox 19"/>
          <p:cNvSpPr txBox="1"/>
          <p:nvPr/>
        </p:nvSpPr>
        <p:spPr>
          <a:xfrm>
            <a:off x="3031189" y="4080706"/>
            <a:ext cx="1824979" cy="615489"/>
          </a:xfrm>
          <a:prstGeom prst="rect">
            <a:avLst/>
          </a:prstGeom>
          <a:noFill/>
        </p:spPr>
        <p:txBody>
          <a:bodyPr wrap="square" lIns="121855" tIns="60928" rIns="121855" bIns="60928" rtlCol="0">
            <a:spAutoFit/>
          </a:bodyPr>
          <a:lstStyle/>
          <a:p>
            <a:r>
              <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m</a:t>
            </a:r>
            <a:r>
              <a:rPr lang="en-US" sz="32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ắc</a:t>
            </a:r>
            <a:r>
              <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áo</a:t>
            </a:r>
          </a:p>
        </p:txBody>
      </p:sp>
      <p:sp>
        <p:nvSpPr>
          <p:cNvPr id="21" name="TextBox 20"/>
          <p:cNvSpPr txBox="1"/>
          <p:nvPr/>
        </p:nvSpPr>
        <p:spPr>
          <a:xfrm>
            <a:off x="9683402" y="4028984"/>
            <a:ext cx="1824979" cy="615489"/>
          </a:xfrm>
          <a:prstGeom prst="rect">
            <a:avLst/>
          </a:prstGeom>
          <a:noFill/>
        </p:spPr>
        <p:txBody>
          <a:bodyPr wrap="square" lIns="121855" tIns="60928" rIns="121855" bIns="60928" rtlCol="0">
            <a:spAutoFit/>
          </a:bodyPr>
          <a:lstStyle/>
          <a:p>
            <a:r>
              <a:rPr lang="en-US" sz="32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mặt</a:t>
            </a:r>
            <a:r>
              <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nạ</a:t>
            </a:r>
          </a:p>
        </p:txBody>
      </p:sp>
      <p:sp>
        <p:nvSpPr>
          <p:cNvPr id="22" name="TextBox 21"/>
          <p:cNvSpPr txBox="1"/>
          <p:nvPr/>
        </p:nvSpPr>
        <p:spPr>
          <a:xfrm>
            <a:off x="5811588" y="4080706"/>
            <a:ext cx="3871814" cy="615489"/>
          </a:xfrm>
          <a:prstGeom prst="rect">
            <a:avLst/>
          </a:prstGeom>
          <a:noFill/>
        </p:spPr>
        <p:txBody>
          <a:bodyPr wrap="square" lIns="121855" tIns="60928" rIns="121855" bIns="60928" rtlCol="0">
            <a:spAutoFit/>
          </a:bodyPr>
          <a:lstStyle/>
          <a:p>
            <a:r>
              <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ruộng b</a:t>
            </a:r>
            <a:r>
              <a:rPr lang="en-US" sz="32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ậc </a:t>
            </a:r>
            <a:r>
              <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thang</a:t>
            </a:r>
          </a:p>
        </p:txBody>
      </p:sp>
    </p:spTree>
    <p:extLst>
      <p:ext uri="{BB962C8B-B14F-4D97-AF65-F5344CB8AC3E}">
        <p14:creationId xmlns:p14="http://schemas.microsoft.com/office/powerpoint/2010/main" val="3797917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026"/>
                                        </p:tgtEl>
                                        <p:attrNameLst>
                                          <p:attrName>style.visibility</p:attrName>
                                        </p:attrNameLst>
                                      </p:cBhvr>
                                      <p:to>
                                        <p:strVal val="visible"/>
                                      </p:to>
                                    </p:set>
                                    <p:anim calcmode="lin" valueType="num">
                                      <p:cBhvr>
                                        <p:cTn id="14" dur="500" fill="hold"/>
                                        <p:tgtEl>
                                          <p:spTgt spid="1026"/>
                                        </p:tgtEl>
                                        <p:attrNameLst>
                                          <p:attrName>ppt_w</p:attrName>
                                        </p:attrNameLst>
                                      </p:cBhvr>
                                      <p:tavLst>
                                        <p:tav tm="0">
                                          <p:val>
                                            <p:fltVal val="0"/>
                                          </p:val>
                                        </p:tav>
                                        <p:tav tm="100000">
                                          <p:val>
                                            <p:strVal val="#ppt_w"/>
                                          </p:val>
                                        </p:tav>
                                      </p:tavLst>
                                    </p:anim>
                                    <p:anim calcmode="lin" valueType="num">
                                      <p:cBhvr>
                                        <p:cTn id="15" dur="500" fill="hold"/>
                                        <p:tgtEl>
                                          <p:spTgt spid="1026"/>
                                        </p:tgtEl>
                                        <p:attrNameLst>
                                          <p:attrName>ppt_h</p:attrName>
                                        </p:attrNameLst>
                                      </p:cBhvr>
                                      <p:tavLst>
                                        <p:tav tm="0">
                                          <p:val>
                                            <p:fltVal val="0"/>
                                          </p:val>
                                        </p:tav>
                                        <p:tav tm="100000">
                                          <p:val>
                                            <p:strVal val="#ppt_h"/>
                                          </p:val>
                                        </p:tav>
                                      </p:tavLst>
                                    </p:anim>
                                    <p:animEffect transition="in" filter="fade">
                                      <p:cBhvr>
                                        <p:cTn id="16" dur="500"/>
                                        <p:tgtEl>
                                          <p:spTgt spid="1026"/>
                                        </p:tgtEl>
                                      </p:cBhvr>
                                    </p:animEffect>
                                  </p:childTnLst>
                                </p:cTn>
                              </p:par>
                              <p:par>
                                <p:cTn id="17" presetID="53" presetClass="entr" presetSubtype="16" fill="hold" nodeType="withEffect">
                                  <p:stCondLst>
                                    <p:cond delay="0"/>
                                  </p:stCondLst>
                                  <p:childTnLst>
                                    <p:set>
                                      <p:cBhvr>
                                        <p:cTn id="18" dur="1" fill="hold">
                                          <p:stCondLst>
                                            <p:cond delay="0"/>
                                          </p:stCondLst>
                                        </p:cTn>
                                        <p:tgtEl>
                                          <p:spTgt spid="1028"/>
                                        </p:tgtEl>
                                        <p:attrNameLst>
                                          <p:attrName>style.visibility</p:attrName>
                                        </p:attrNameLst>
                                      </p:cBhvr>
                                      <p:to>
                                        <p:strVal val="visible"/>
                                      </p:to>
                                    </p:set>
                                    <p:anim calcmode="lin" valueType="num">
                                      <p:cBhvr>
                                        <p:cTn id="19" dur="500" fill="hold"/>
                                        <p:tgtEl>
                                          <p:spTgt spid="1028"/>
                                        </p:tgtEl>
                                        <p:attrNameLst>
                                          <p:attrName>ppt_w</p:attrName>
                                        </p:attrNameLst>
                                      </p:cBhvr>
                                      <p:tavLst>
                                        <p:tav tm="0">
                                          <p:val>
                                            <p:fltVal val="0"/>
                                          </p:val>
                                        </p:tav>
                                        <p:tav tm="100000">
                                          <p:val>
                                            <p:strVal val="#ppt_w"/>
                                          </p:val>
                                        </p:tav>
                                      </p:tavLst>
                                    </p:anim>
                                    <p:anim calcmode="lin" valueType="num">
                                      <p:cBhvr>
                                        <p:cTn id="20" dur="500" fill="hold"/>
                                        <p:tgtEl>
                                          <p:spTgt spid="1028"/>
                                        </p:tgtEl>
                                        <p:attrNameLst>
                                          <p:attrName>ppt_h</p:attrName>
                                        </p:attrNameLst>
                                      </p:cBhvr>
                                      <p:tavLst>
                                        <p:tav tm="0">
                                          <p:val>
                                            <p:fltVal val="0"/>
                                          </p:val>
                                        </p:tav>
                                        <p:tav tm="100000">
                                          <p:val>
                                            <p:strVal val="#ppt_h"/>
                                          </p:val>
                                        </p:tav>
                                      </p:tavLst>
                                    </p:anim>
                                    <p:animEffect transition="in" filter="fade">
                                      <p:cBhvr>
                                        <p:cTn id="21" dur="500"/>
                                        <p:tgtEl>
                                          <p:spTgt spid="1028"/>
                                        </p:tgtEl>
                                      </p:cBhvr>
                                    </p:animEffect>
                                  </p:childTnLst>
                                </p:cTn>
                              </p:par>
                              <p:par>
                                <p:cTn id="22" presetID="53" presetClass="entr" presetSubtype="16" fill="hold" nodeType="withEffect">
                                  <p:stCondLst>
                                    <p:cond delay="0"/>
                                  </p:stCondLst>
                                  <p:childTnLst>
                                    <p:set>
                                      <p:cBhvr>
                                        <p:cTn id="23" dur="1" fill="hold">
                                          <p:stCondLst>
                                            <p:cond delay="0"/>
                                          </p:stCondLst>
                                        </p:cTn>
                                        <p:tgtEl>
                                          <p:spTgt spid="1029"/>
                                        </p:tgtEl>
                                        <p:attrNameLst>
                                          <p:attrName>style.visibility</p:attrName>
                                        </p:attrNameLst>
                                      </p:cBhvr>
                                      <p:to>
                                        <p:strVal val="visible"/>
                                      </p:to>
                                    </p:set>
                                    <p:anim calcmode="lin" valueType="num">
                                      <p:cBhvr>
                                        <p:cTn id="24" dur="500" fill="hold"/>
                                        <p:tgtEl>
                                          <p:spTgt spid="1029"/>
                                        </p:tgtEl>
                                        <p:attrNameLst>
                                          <p:attrName>ppt_w</p:attrName>
                                        </p:attrNameLst>
                                      </p:cBhvr>
                                      <p:tavLst>
                                        <p:tav tm="0">
                                          <p:val>
                                            <p:fltVal val="0"/>
                                          </p:val>
                                        </p:tav>
                                        <p:tav tm="100000">
                                          <p:val>
                                            <p:strVal val="#ppt_w"/>
                                          </p:val>
                                        </p:tav>
                                      </p:tavLst>
                                    </p:anim>
                                    <p:anim calcmode="lin" valueType="num">
                                      <p:cBhvr>
                                        <p:cTn id="25" dur="500" fill="hold"/>
                                        <p:tgtEl>
                                          <p:spTgt spid="1029"/>
                                        </p:tgtEl>
                                        <p:attrNameLst>
                                          <p:attrName>ppt_h</p:attrName>
                                        </p:attrNameLst>
                                      </p:cBhvr>
                                      <p:tavLst>
                                        <p:tav tm="0">
                                          <p:val>
                                            <p:fltVal val="0"/>
                                          </p:val>
                                        </p:tav>
                                        <p:tav tm="100000">
                                          <p:val>
                                            <p:strVal val="#ppt_h"/>
                                          </p:val>
                                        </p:tav>
                                      </p:tavLst>
                                    </p:anim>
                                    <p:animEffect transition="in" filter="fade">
                                      <p:cBhvr>
                                        <p:cTn id="26" dur="500"/>
                                        <p:tgtEl>
                                          <p:spTgt spid="1029"/>
                                        </p:tgtEl>
                                      </p:cBhvr>
                                    </p:animEffect>
                                  </p:childTnLst>
                                </p:cTn>
                              </p:par>
                              <p:par>
                                <p:cTn id="27" presetID="53" presetClass="entr" presetSubtype="16" fill="hold" nodeType="withEffect">
                                  <p:stCondLst>
                                    <p:cond delay="0"/>
                                  </p:stCondLst>
                                  <p:childTnLst>
                                    <p:set>
                                      <p:cBhvr>
                                        <p:cTn id="28" dur="1" fill="hold">
                                          <p:stCondLst>
                                            <p:cond delay="0"/>
                                          </p:stCondLst>
                                        </p:cTn>
                                        <p:tgtEl>
                                          <p:spTgt spid="1027"/>
                                        </p:tgtEl>
                                        <p:attrNameLst>
                                          <p:attrName>style.visibility</p:attrName>
                                        </p:attrNameLst>
                                      </p:cBhvr>
                                      <p:to>
                                        <p:strVal val="visible"/>
                                      </p:to>
                                    </p:set>
                                    <p:anim calcmode="lin" valueType="num">
                                      <p:cBhvr>
                                        <p:cTn id="29" dur="500" fill="hold"/>
                                        <p:tgtEl>
                                          <p:spTgt spid="1027"/>
                                        </p:tgtEl>
                                        <p:attrNameLst>
                                          <p:attrName>ppt_w</p:attrName>
                                        </p:attrNameLst>
                                      </p:cBhvr>
                                      <p:tavLst>
                                        <p:tav tm="0">
                                          <p:val>
                                            <p:fltVal val="0"/>
                                          </p:val>
                                        </p:tav>
                                        <p:tav tm="100000">
                                          <p:val>
                                            <p:strVal val="#ppt_w"/>
                                          </p:val>
                                        </p:tav>
                                      </p:tavLst>
                                    </p:anim>
                                    <p:anim calcmode="lin" valueType="num">
                                      <p:cBhvr>
                                        <p:cTn id="30" dur="500" fill="hold"/>
                                        <p:tgtEl>
                                          <p:spTgt spid="1027"/>
                                        </p:tgtEl>
                                        <p:attrNameLst>
                                          <p:attrName>ppt_h</p:attrName>
                                        </p:attrNameLst>
                                      </p:cBhvr>
                                      <p:tavLst>
                                        <p:tav tm="0">
                                          <p:val>
                                            <p:fltVal val="0"/>
                                          </p:val>
                                        </p:tav>
                                        <p:tav tm="100000">
                                          <p:val>
                                            <p:strVal val="#ppt_h"/>
                                          </p:val>
                                        </p:tav>
                                      </p:tavLst>
                                    </p:anim>
                                    <p:animEffect transition="in" filter="fade">
                                      <p:cBhvr>
                                        <p:cTn id="31" dur="500"/>
                                        <p:tgtEl>
                                          <p:spTgt spid="1027"/>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fade">
                                      <p:cBhvr>
                                        <p:cTn id="36" dur="500"/>
                                        <p:tgtEl>
                                          <p:spTgt spid="19"/>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fade">
                                      <p:cBhvr>
                                        <p:cTn id="41" dur="500"/>
                                        <p:tgtEl>
                                          <p:spTgt spid="20"/>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22"/>
                                        </p:tgtEl>
                                        <p:attrNameLst>
                                          <p:attrName>style.visibility</p:attrName>
                                        </p:attrNameLst>
                                      </p:cBhvr>
                                      <p:to>
                                        <p:strVal val="visible"/>
                                      </p:to>
                                    </p:set>
                                    <p:animEffect transition="in" filter="fade">
                                      <p:cBhvr>
                                        <p:cTn id="46" dur="500"/>
                                        <p:tgtEl>
                                          <p:spTgt spid="22"/>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9" grpId="0"/>
      <p:bldP spid="20" grpId="0"/>
      <p:bldP spid="21" grpId="0"/>
      <p:bldP spid="2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a:extLst>
              <a:ext uri="{FF2B5EF4-FFF2-40B4-BE49-F238E27FC236}">
                <a16:creationId xmlns:a16="http://schemas.microsoft.com/office/drawing/2014/main" id="{431AFA33-AE91-4A61-A807-3A28EC760284}"/>
              </a:ext>
            </a:extLst>
          </p:cNvPr>
          <p:cNvPicPr>
            <a:picLocks noChangeAspect="1"/>
          </p:cNvPicPr>
          <p:nvPr/>
        </p:nvPicPr>
        <p:blipFill rotWithShape="1">
          <a:blip r:embed="rId3"/>
          <a:srcRect l="45559" t="6591" b="4038"/>
          <a:stretch/>
        </p:blipFill>
        <p:spPr>
          <a:xfrm>
            <a:off x="-821841" y="0"/>
            <a:ext cx="5668841" cy="6858000"/>
          </a:xfrm>
          <a:prstGeom prst="rect">
            <a:avLst/>
          </a:prstGeom>
        </p:spPr>
      </p:pic>
      <p:pic>
        <p:nvPicPr>
          <p:cNvPr id="14" name="图片 13">
            <a:extLst>
              <a:ext uri="{FF2B5EF4-FFF2-40B4-BE49-F238E27FC236}">
                <a16:creationId xmlns:a16="http://schemas.microsoft.com/office/drawing/2014/main" id="{F6AFA1B4-2960-4D3C-8A16-63FD261FE6CC}"/>
              </a:ext>
            </a:extLst>
          </p:cNvPr>
          <p:cNvPicPr>
            <a:picLocks noChangeAspect="1"/>
          </p:cNvPicPr>
          <p:nvPr/>
        </p:nvPicPr>
        <p:blipFill rotWithShape="1">
          <a:blip r:embed="rId4"/>
          <a:srcRect t="4941" r="81278" b="5687"/>
          <a:stretch/>
        </p:blipFill>
        <p:spPr>
          <a:xfrm>
            <a:off x="10242499" y="0"/>
            <a:ext cx="1949501" cy="6858000"/>
          </a:xfrm>
          <a:prstGeom prst="rect">
            <a:avLst/>
          </a:prstGeom>
        </p:spPr>
      </p:pic>
      <p:pic>
        <p:nvPicPr>
          <p:cNvPr id="54" name="图片 53">
            <a:extLst>
              <a:ext uri="{FF2B5EF4-FFF2-40B4-BE49-F238E27FC236}">
                <a16:creationId xmlns:a16="http://schemas.microsoft.com/office/drawing/2014/main" id="{B084D209-23B3-4351-8DDB-9DF7E55EAE1B}"/>
              </a:ext>
            </a:extLst>
          </p:cNvPr>
          <p:cNvPicPr>
            <a:picLocks noChangeAspect="1"/>
          </p:cNvPicPr>
          <p:nvPr/>
        </p:nvPicPr>
        <p:blipFill>
          <a:blip r:embed="rId5"/>
          <a:stretch>
            <a:fillRect/>
          </a:stretch>
        </p:blipFill>
        <p:spPr>
          <a:xfrm>
            <a:off x="10384418" y="4887918"/>
            <a:ext cx="1056732" cy="1007960"/>
          </a:xfrm>
          <a:prstGeom prst="rect">
            <a:avLst/>
          </a:prstGeom>
        </p:spPr>
      </p:pic>
      <p:pic>
        <p:nvPicPr>
          <p:cNvPr id="55" name="图片 54">
            <a:extLst>
              <a:ext uri="{FF2B5EF4-FFF2-40B4-BE49-F238E27FC236}">
                <a16:creationId xmlns:a16="http://schemas.microsoft.com/office/drawing/2014/main" id="{8A48957D-0930-4CC6-BD89-09BECFA4F117}"/>
              </a:ext>
            </a:extLst>
          </p:cNvPr>
          <p:cNvPicPr>
            <a:picLocks noChangeAspect="1"/>
          </p:cNvPicPr>
          <p:nvPr/>
        </p:nvPicPr>
        <p:blipFill>
          <a:blip r:embed="rId5"/>
          <a:stretch>
            <a:fillRect/>
          </a:stretch>
        </p:blipFill>
        <p:spPr>
          <a:xfrm>
            <a:off x="8250054" y="5573456"/>
            <a:ext cx="1056732" cy="1007960"/>
          </a:xfrm>
          <a:prstGeom prst="rect">
            <a:avLst/>
          </a:prstGeom>
        </p:spPr>
      </p:pic>
      <p:pic>
        <p:nvPicPr>
          <p:cNvPr id="56" name="图片 55">
            <a:extLst>
              <a:ext uri="{FF2B5EF4-FFF2-40B4-BE49-F238E27FC236}">
                <a16:creationId xmlns:a16="http://schemas.microsoft.com/office/drawing/2014/main" id="{BAAF0A8D-9072-4A02-BB48-6BA11C62A603}"/>
              </a:ext>
            </a:extLst>
          </p:cNvPr>
          <p:cNvPicPr>
            <a:picLocks noChangeAspect="1"/>
          </p:cNvPicPr>
          <p:nvPr/>
        </p:nvPicPr>
        <p:blipFill>
          <a:blip r:embed="rId5"/>
          <a:stretch>
            <a:fillRect/>
          </a:stretch>
        </p:blipFill>
        <p:spPr>
          <a:xfrm>
            <a:off x="5806840" y="4887918"/>
            <a:ext cx="1056732" cy="1007960"/>
          </a:xfrm>
          <a:prstGeom prst="rect">
            <a:avLst/>
          </a:prstGeom>
        </p:spPr>
      </p:pic>
      <p:pic>
        <p:nvPicPr>
          <p:cNvPr id="57" name="图片 56">
            <a:extLst>
              <a:ext uri="{FF2B5EF4-FFF2-40B4-BE49-F238E27FC236}">
                <a16:creationId xmlns:a16="http://schemas.microsoft.com/office/drawing/2014/main" id="{63F67BE8-5F60-4FEB-87D0-52974DE89F0E}"/>
              </a:ext>
            </a:extLst>
          </p:cNvPr>
          <p:cNvPicPr>
            <a:picLocks noChangeAspect="1"/>
          </p:cNvPicPr>
          <p:nvPr/>
        </p:nvPicPr>
        <p:blipFill>
          <a:blip r:embed="rId5"/>
          <a:stretch>
            <a:fillRect/>
          </a:stretch>
        </p:blipFill>
        <p:spPr>
          <a:xfrm>
            <a:off x="3299078" y="5391898"/>
            <a:ext cx="1056732" cy="1007960"/>
          </a:xfrm>
          <a:prstGeom prst="rect">
            <a:avLst/>
          </a:prstGeom>
        </p:spPr>
      </p:pic>
      <p:sp>
        <p:nvSpPr>
          <p:cNvPr id="8" name="文本框 22">
            <a:extLst>
              <a:ext uri="{FF2B5EF4-FFF2-40B4-BE49-F238E27FC236}">
                <a16:creationId xmlns:a16="http://schemas.microsoft.com/office/drawing/2014/main" id="{0C9928D3-15CE-463A-8DD4-D2BDB8DB2C15}"/>
              </a:ext>
            </a:extLst>
          </p:cNvPr>
          <p:cNvSpPr txBox="1"/>
          <p:nvPr/>
        </p:nvSpPr>
        <p:spPr>
          <a:xfrm>
            <a:off x="1704108" y="2415571"/>
            <a:ext cx="8918171" cy="1569660"/>
          </a:xfrm>
          <a:prstGeom prst="rect">
            <a:avLst/>
          </a:prstGeom>
          <a:noFill/>
        </p:spPr>
        <p:txBody>
          <a:bodyPr wrap="square" rtlCol="0">
            <a:spAutoFit/>
          </a:bodyPr>
          <a:lstStyle/>
          <a:p>
            <a:pPr algn="ctr"/>
            <a:r>
              <a:rPr lang="en-US" altLang="zh-CN" sz="4800" dirty="0">
                <a:solidFill>
                  <a:srgbClr val="FF0000"/>
                </a:solidFill>
                <a:latin typeface="iCiel Cadena" panose="02000503000000020004" pitchFamily="2" charset="0"/>
                <a:ea typeface="思源黑体 CN Bold" panose="020B0800000000000000" pitchFamily="34" charset="-122"/>
              </a:rPr>
              <a:t>Tạm biệt và hẹn gặp lại các con </a:t>
            </a:r>
          </a:p>
          <a:p>
            <a:pPr algn="ctr"/>
            <a:r>
              <a:rPr lang="en-US" altLang="zh-CN" sz="4800" dirty="0">
                <a:solidFill>
                  <a:srgbClr val="FF0000"/>
                </a:solidFill>
                <a:latin typeface="iCiel Cadena" panose="02000503000000020004" pitchFamily="2" charset="0"/>
                <a:ea typeface="思源黑体 CN Bold" panose="020B0800000000000000" pitchFamily="34" charset="-122"/>
              </a:rPr>
              <a:t>trong các tiết học sau!</a:t>
            </a:r>
            <a:endParaRPr lang="zh-CN" altLang="en-US" sz="4800" dirty="0">
              <a:solidFill>
                <a:srgbClr val="FF0000"/>
              </a:solidFill>
              <a:latin typeface="iCiel Cadena" panose="02000503000000020004" pitchFamily="2" charset="0"/>
              <a:ea typeface="思源黑体 CN Bold" panose="020B0800000000000000" pitchFamily="34" charset="-122"/>
            </a:endParaRPr>
          </a:p>
        </p:txBody>
      </p:sp>
    </p:spTree>
    <p:extLst>
      <p:ext uri="{BB962C8B-B14F-4D97-AF65-F5344CB8AC3E}">
        <p14:creationId xmlns:p14="http://schemas.microsoft.com/office/powerpoint/2010/main" val="737647879"/>
      </p:ext>
    </p:extLst>
  </p:cSld>
  <p:clrMapOvr>
    <a:masterClrMapping/>
  </p:clrMapOvr>
  <mc:AlternateContent xmlns:mc="http://schemas.openxmlformats.org/markup-compatibility/2006" xmlns:p14="http://schemas.microsoft.com/office/powerpoint/2010/main">
    <mc:Choice Requires="p14">
      <p:transition spd="slow" p14:dur="1400" advTm="7600">
        <p14:ripple/>
      </p:transition>
    </mc:Choice>
    <mc:Fallback xmlns="">
      <p:transition spd="slow" advTm="76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1000" fill="hold"/>
                                        <p:tgtEl>
                                          <p:spTgt spid="13"/>
                                        </p:tgtEl>
                                        <p:attrNameLst>
                                          <p:attrName>ppt_x</p:attrName>
                                        </p:attrNameLst>
                                      </p:cBhvr>
                                      <p:tavLst>
                                        <p:tav tm="0">
                                          <p:val>
                                            <p:strVal val="0-#ppt_w/2"/>
                                          </p:val>
                                        </p:tav>
                                        <p:tav tm="100000">
                                          <p:val>
                                            <p:strVal val="#ppt_x"/>
                                          </p:val>
                                        </p:tav>
                                      </p:tavLst>
                                    </p:anim>
                                    <p:anim calcmode="lin" valueType="num">
                                      <p:cBhvr additive="base">
                                        <p:cTn id="8" dur="1000" fill="hold"/>
                                        <p:tgtEl>
                                          <p:spTgt spid="13"/>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1000" fill="hold"/>
                                        <p:tgtEl>
                                          <p:spTgt spid="14"/>
                                        </p:tgtEl>
                                        <p:attrNameLst>
                                          <p:attrName>ppt_x</p:attrName>
                                        </p:attrNameLst>
                                      </p:cBhvr>
                                      <p:tavLst>
                                        <p:tav tm="0">
                                          <p:val>
                                            <p:strVal val="1+#ppt_w/2"/>
                                          </p:val>
                                        </p:tav>
                                        <p:tav tm="100000">
                                          <p:val>
                                            <p:strVal val="#ppt_x"/>
                                          </p:val>
                                        </p:tav>
                                      </p:tavLst>
                                    </p:anim>
                                    <p:anim calcmode="lin" valueType="num">
                                      <p:cBhvr additive="base">
                                        <p:cTn id="12" dur="1000" fill="hold"/>
                                        <p:tgtEl>
                                          <p:spTgt spid="1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35" presetClass="entr" presetSubtype="0" fill="hold" nodeType="afterEffect">
                                  <p:stCondLst>
                                    <p:cond delay="0"/>
                                  </p:stCondLst>
                                  <p:childTnLst>
                                    <p:set>
                                      <p:cBhvr>
                                        <p:cTn id="15" dur="1" fill="hold">
                                          <p:stCondLst>
                                            <p:cond delay="0"/>
                                          </p:stCondLst>
                                        </p:cTn>
                                        <p:tgtEl>
                                          <p:spTgt spid="54"/>
                                        </p:tgtEl>
                                        <p:attrNameLst>
                                          <p:attrName>style.visibility</p:attrName>
                                        </p:attrNameLst>
                                      </p:cBhvr>
                                      <p:to>
                                        <p:strVal val="visible"/>
                                      </p:to>
                                    </p:set>
                                    <p:animEffect transition="in" filter="fade">
                                      <p:cBhvr>
                                        <p:cTn id="16" dur="500"/>
                                        <p:tgtEl>
                                          <p:spTgt spid="54"/>
                                        </p:tgtEl>
                                      </p:cBhvr>
                                    </p:animEffect>
                                    <p:anim calcmode="lin" valueType="num">
                                      <p:cBhvr>
                                        <p:cTn id="17" dur="500" fill="hold"/>
                                        <p:tgtEl>
                                          <p:spTgt spid="54"/>
                                        </p:tgtEl>
                                        <p:attrNameLst>
                                          <p:attrName>style.rotation</p:attrName>
                                        </p:attrNameLst>
                                      </p:cBhvr>
                                      <p:tavLst>
                                        <p:tav tm="0">
                                          <p:val>
                                            <p:fltVal val="720"/>
                                          </p:val>
                                        </p:tav>
                                        <p:tav tm="100000">
                                          <p:val>
                                            <p:fltVal val="0"/>
                                          </p:val>
                                        </p:tav>
                                      </p:tavLst>
                                    </p:anim>
                                    <p:anim calcmode="lin" valueType="num">
                                      <p:cBhvr>
                                        <p:cTn id="18" dur="500" fill="hold"/>
                                        <p:tgtEl>
                                          <p:spTgt spid="54"/>
                                        </p:tgtEl>
                                        <p:attrNameLst>
                                          <p:attrName>ppt_h</p:attrName>
                                        </p:attrNameLst>
                                      </p:cBhvr>
                                      <p:tavLst>
                                        <p:tav tm="0">
                                          <p:val>
                                            <p:fltVal val="0"/>
                                          </p:val>
                                        </p:tav>
                                        <p:tav tm="100000">
                                          <p:val>
                                            <p:strVal val="#ppt_h"/>
                                          </p:val>
                                        </p:tav>
                                      </p:tavLst>
                                    </p:anim>
                                    <p:anim calcmode="lin" valueType="num">
                                      <p:cBhvr>
                                        <p:cTn id="19" dur="500" fill="hold"/>
                                        <p:tgtEl>
                                          <p:spTgt spid="54"/>
                                        </p:tgtEl>
                                        <p:attrNameLst>
                                          <p:attrName>ppt_w</p:attrName>
                                        </p:attrNameLst>
                                      </p:cBhvr>
                                      <p:tavLst>
                                        <p:tav tm="0">
                                          <p:val>
                                            <p:fltVal val="0"/>
                                          </p:val>
                                        </p:tav>
                                        <p:tav tm="100000">
                                          <p:val>
                                            <p:strVal val="#ppt_w"/>
                                          </p:val>
                                        </p:tav>
                                      </p:tavLst>
                                    </p:anim>
                                  </p:childTnLst>
                                </p:cTn>
                              </p:par>
                            </p:childTnLst>
                          </p:cTn>
                        </p:par>
                        <p:par>
                          <p:cTn id="20" fill="hold">
                            <p:stCondLst>
                              <p:cond delay="1500"/>
                            </p:stCondLst>
                            <p:childTnLst>
                              <p:par>
                                <p:cTn id="21" presetID="35" presetClass="entr" presetSubtype="0" fill="hold"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fade">
                                      <p:cBhvr>
                                        <p:cTn id="23" dur="500"/>
                                        <p:tgtEl>
                                          <p:spTgt spid="55"/>
                                        </p:tgtEl>
                                      </p:cBhvr>
                                    </p:animEffect>
                                    <p:anim calcmode="lin" valueType="num">
                                      <p:cBhvr>
                                        <p:cTn id="24" dur="500" fill="hold"/>
                                        <p:tgtEl>
                                          <p:spTgt spid="55"/>
                                        </p:tgtEl>
                                        <p:attrNameLst>
                                          <p:attrName>style.rotation</p:attrName>
                                        </p:attrNameLst>
                                      </p:cBhvr>
                                      <p:tavLst>
                                        <p:tav tm="0">
                                          <p:val>
                                            <p:fltVal val="720"/>
                                          </p:val>
                                        </p:tav>
                                        <p:tav tm="100000">
                                          <p:val>
                                            <p:fltVal val="0"/>
                                          </p:val>
                                        </p:tav>
                                      </p:tavLst>
                                    </p:anim>
                                    <p:anim calcmode="lin" valueType="num">
                                      <p:cBhvr>
                                        <p:cTn id="25" dur="500" fill="hold"/>
                                        <p:tgtEl>
                                          <p:spTgt spid="55"/>
                                        </p:tgtEl>
                                        <p:attrNameLst>
                                          <p:attrName>ppt_h</p:attrName>
                                        </p:attrNameLst>
                                      </p:cBhvr>
                                      <p:tavLst>
                                        <p:tav tm="0">
                                          <p:val>
                                            <p:fltVal val="0"/>
                                          </p:val>
                                        </p:tav>
                                        <p:tav tm="100000">
                                          <p:val>
                                            <p:strVal val="#ppt_h"/>
                                          </p:val>
                                        </p:tav>
                                      </p:tavLst>
                                    </p:anim>
                                    <p:anim calcmode="lin" valueType="num">
                                      <p:cBhvr>
                                        <p:cTn id="26" dur="500" fill="hold"/>
                                        <p:tgtEl>
                                          <p:spTgt spid="55"/>
                                        </p:tgtEl>
                                        <p:attrNameLst>
                                          <p:attrName>ppt_w</p:attrName>
                                        </p:attrNameLst>
                                      </p:cBhvr>
                                      <p:tavLst>
                                        <p:tav tm="0">
                                          <p:val>
                                            <p:fltVal val="0"/>
                                          </p:val>
                                        </p:tav>
                                        <p:tav tm="100000">
                                          <p:val>
                                            <p:strVal val="#ppt_w"/>
                                          </p:val>
                                        </p:tav>
                                      </p:tavLst>
                                    </p:anim>
                                  </p:childTnLst>
                                </p:cTn>
                              </p:par>
                            </p:childTnLst>
                          </p:cTn>
                        </p:par>
                        <p:par>
                          <p:cTn id="27" fill="hold">
                            <p:stCondLst>
                              <p:cond delay="2000"/>
                            </p:stCondLst>
                            <p:childTnLst>
                              <p:par>
                                <p:cTn id="28" presetID="35" presetClass="entr" presetSubtype="0" fill="hold" nodeType="afterEffect">
                                  <p:stCondLst>
                                    <p:cond delay="0"/>
                                  </p:stCondLst>
                                  <p:childTnLst>
                                    <p:set>
                                      <p:cBhvr>
                                        <p:cTn id="29" dur="1" fill="hold">
                                          <p:stCondLst>
                                            <p:cond delay="0"/>
                                          </p:stCondLst>
                                        </p:cTn>
                                        <p:tgtEl>
                                          <p:spTgt spid="56"/>
                                        </p:tgtEl>
                                        <p:attrNameLst>
                                          <p:attrName>style.visibility</p:attrName>
                                        </p:attrNameLst>
                                      </p:cBhvr>
                                      <p:to>
                                        <p:strVal val="visible"/>
                                      </p:to>
                                    </p:set>
                                    <p:animEffect transition="in" filter="fade">
                                      <p:cBhvr>
                                        <p:cTn id="30" dur="500"/>
                                        <p:tgtEl>
                                          <p:spTgt spid="56"/>
                                        </p:tgtEl>
                                      </p:cBhvr>
                                    </p:animEffect>
                                    <p:anim calcmode="lin" valueType="num">
                                      <p:cBhvr>
                                        <p:cTn id="31" dur="500" fill="hold"/>
                                        <p:tgtEl>
                                          <p:spTgt spid="56"/>
                                        </p:tgtEl>
                                        <p:attrNameLst>
                                          <p:attrName>style.rotation</p:attrName>
                                        </p:attrNameLst>
                                      </p:cBhvr>
                                      <p:tavLst>
                                        <p:tav tm="0">
                                          <p:val>
                                            <p:fltVal val="720"/>
                                          </p:val>
                                        </p:tav>
                                        <p:tav tm="100000">
                                          <p:val>
                                            <p:fltVal val="0"/>
                                          </p:val>
                                        </p:tav>
                                      </p:tavLst>
                                    </p:anim>
                                    <p:anim calcmode="lin" valueType="num">
                                      <p:cBhvr>
                                        <p:cTn id="32" dur="500" fill="hold"/>
                                        <p:tgtEl>
                                          <p:spTgt spid="56"/>
                                        </p:tgtEl>
                                        <p:attrNameLst>
                                          <p:attrName>ppt_h</p:attrName>
                                        </p:attrNameLst>
                                      </p:cBhvr>
                                      <p:tavLst>
                                        <p:tav tm="0">
                                          <p:val>
                                            <p:fltVal val="0"/>
                                          </p:val>
                                        </p:tav>
                                        <p:tav tm="100000">
                                          <p:val>
                                            <p:strVal val="#ppt_h"/>
                                          </p:val>
                                        </p:tav>
                                      </p:tavLst>
                                    </p:anim>
                                    <p:anim calcmode="lin" valueType="num">
                                      <p:cBhvr>
                                        <p:cTn id="33" dur="500" fill="hold"/>
                                        <p:tgtEl>
                                          <p:spTgt spid="56"/>
                                        </p:tgtEl>
                                        <p:attrNameLst>
                                          <p:attrName>ppt_w</p:attrName>
                                        </p:attrNameLst>
                                      </p:cBhvr>
                                      <p:tavLst>
                                        <p:tav tm="0">
                                          <p:val>
                                            <p:fltVal val="0"/>
                                          </p:val>
                                        </p:tav>
                                        <p:tav tm="100000">
                                          <p:val>
                                            <p:strVal val="#ppt_w"/>
                                          </p:val>
                                        </p:tav>
                                      </p:tavLst>
                                    </p:anim>
                                  </p:childTnLst>
                                </p:cTn>
                              </p:par>
                            </p:childTnLst>
                          </p:cTn>
                        </p:par>
                        <p:par>
                          <p:cTn id="34" fill="hold">
                            <p:stCondLst>
                              <p:cond delay="2500"/>
                            </p:stCondLst>
                            <p:childTnLst>
                              <p:par>
                                <p:cTn id="35" presetID="35" presetClass="entr" presetSubtype="0" fill="hold" nodeType="afterEffect">
                                  <p:stCondLst>
                                    <p:cond delay="0"/>
                                  </p:stCondLst>
                                  <p:childTnLst>
                                    <p:set>
                                      <p:cBhvr>
                                        <p:cTn id="36" dur="1" fill="hold">
                                          <p:stCondLst>
                                            <p:cond delay="0"/>
                                          </p:stCondLst>
                                        </p:cTn>
                                        <p:tgtEl>
                                          <p:spTgt spid="57"/>
                                        </p:tgtEl>
                                        <p:attrNameLst>
                                          <p:attrName>style.visibility</p:attrName>
                                        </p:attrNameLst>
                                      </p:cBhvr>
                                      <p:to>
                                        <p:strVal val="visible"/>
                                      </p:to>
                                    </p:set>
                                    <p:animEffect transition="in" filter="fade">
                                      <p:cBhvr>
                                        <p:cTn id="37" dur="500"/>
                                        <p:tgtEl>
                                          <p:spTgt spid="57"/>
                                        </p:tgtEl>
                                      </p:cBhvr>
                                    </p:animEffect>
                                    <p:anim calcmode="lin" valueType="num">
                                      <p:cBhvr>
                                        <p:cTn id="38" dur="500" fill="hold"/>
                                        <p:tgtEl>
                                          <p:spTgt spid="57"/>
                                        </p:tgtEl>
                                        <p:attrNameLst>
                                          <p:attrName>style.rotation</p:attrName>
                                        </p:attrNameLst>
                                      </p:cBhvr>
                                      <p:tavLst>
                                        <p:tav tm="0">
                                          <p:val>
                                            <p:fltVal val="720"/>
                                          </p:val>
                                        </p:tav>
                                        <p:tav tm="100000">
                                          <p:val>
                                            <p:fltVal val="0"/>
                                          </p:val>
                                        </p:tav>
                                      </p:tavLst>
                                    </p:anim>
                                    <p:anim calcmode="lin" valueType="num">
                                      <p:cBhvr>
                                        <p:cTn id="39" dur="500" fill="hold"/>
                                        <p:tgtEl>
                                          <p:spTgt spid="57"/>
                                        </p:tgtEl>
                                        <p:attrNameLst>
                                          <p:attrName>ppt_h</p:attrName>
                                        </p:attrNameLst>
                                      </p:cBhvr>
                                      <p:tavLst>
                                        <p:tav tm="0">
                                          <p:val>
                                            <p:fltVal val="0"/>
                                          </p:val>
                                        </p:tav>
                                        <p:tav tm="100000">
                                          <p:val>
                                            <p:strVal val="#ppt_h"/>
                                          </p:val>
                                        </p:tav>
                                      </p:tavLst>
                                    </p:anim>
                                    <p:anim calcmode="lin" valueType="num">
                                      <p:cBhvr>
                                        <p:cTn id="40" dur="500" fill="hold"/>
                                        <p:tgtEl>
                                          <p:spTgt spid="57"/>
                                        </p:tgtEl>
                                        <p:attrNameLst>
                                          <p:attrName>ppt_w</p:attrName>
                                        </p:attrNameLst>
                                      </p:cBhvr>
                                      <p:tavLst>
                                        <p:tav tm="0">
                                          <p:val>
                                            <p:fltVal val="0"/>
                                          </p:val>
                                        </p:tav>
                                        <p:tav tm="100000">
                                          <p:val>
                                            <p:strVal val="#ppt_w"/>
                                          </p:val>
                                        </p:tav>
                                      </p:tavLst>
                                    </p:anim>
                                  </p:childTnLst>
                                </p:cTn>
                              </p:par>
                              <p:par>
                                <p:cTn id="41" presetID="56" presetClass="entr" presetSubtype="0" fill="hold" nodeType="withEffect">
                                  <p:stCondLst>
                                    <p:cond delay="0"/>
                                  </p:stCondLst>
                                  <p:iterate type="lt">
                                    <p:tmPct val="3000"/>
                                  </p:iterate>
                                  <p:childTnLst>
                                    <p:set>
                                      <p:cBhvr>
                                        <p:cTn id="42" dur="1" fill="hold">
                                          <p:stCondLst>
                                            <p:cond delay="0"/>
                                          </p:stCondLst>
                                        </p:cTn>
                                        <p:tgtEl>
                                          <p:spTgt spid="8">
                                            <p:txEl>
                                              <p:pRg st="0" end="0"/>
                                            </p:txEl>
                                          </p:spTgt>
                                        </p:tgtEl>
                                        <p:attrNameLst>
                                          <p:attrName>style.visibility</p:attrName>
                                        </p:attrNameLst>
                                      </p:cBhvr>
                                      <p:to>
                                        <p:strVal val="visible"/>
                                      </p:to>
                                    </p:set>
                                    <p:anim by="(-#ppt_w*2)" calcmode="lin" valueType="num">
                                      <p:cBhvr rctx="PPT">
                                        <p:cTn id="43" dur="500" autoRev="1" fill="hold">
                                          <p:stCondLst>
                                            <p:cond delay="0"/>
                                          </p:stCondLst>
                                        </p:cTn>
                                        <p:tgtEl>
                                          <p:spTgt spid="8">
                                            <p:txEl>
                                              <p:pRg st="0" end="0"/>
                                            </p:txEl>
                                          </p:spTgt>
                                        </p:tgtEl>
                                        <p:attrNameLst>
                                          <p:attrName>ppt_w</p:attrName>
                                        </p:attrNameLst>
                                      </p:cBhvr>
                                    </p:anim>
                                    <p:anim by="(#ppt_w*0.50)" calcmode="lin" valueType="num">
                                      <p:cBhvr>
                                        <p:cTn id="44" dur="500" decel="50000" autoRev="1" fill="hold">
                                          <p:stCondLst>
                                            <p:cond delay="0"/>
                                          </p:stCondLst>
                                        </p:cTn>
                                        <p:tgtEl>
                                          <p:spTgt spid="8">
                                            <p:txEl>
                                              <p:pRg st="0" end="0"/>
                                            </p:txEl>
                                          </p:spTgt>
                                        </p:tgtEl>
                                        <p:attrNameLst>
                                          <p:attrName>ppt_x</p:attrName>
                                        </p:attrNameLst>
                                      </p:cBhvr>
                                    </p:anim>
                                    <p:anim from="(-#ppt_h/2)" to="(#ppt_y)" calcmode="lin" valueType="num">
                                      <p:cBhvr>
                                        <p:cTn id="45" dur="1000" fill="hold">
                                          <p:stCondLst>
                                            <p:cond delay="0"/>
                                          </p:stCondLst>
                                        </p:cTn>
                                        <p:tgtEl>
                                          <p:spTgt spid="8">
                                            <p:txEl>
                                              <p:pRg st="0" end="0"/>
                                            </p:txEl>
                                          </p:spTgt>
                                        </p:tgtEl>
                                        <p:attrNameLst>
                                          <p:attrName>ppt_y</p:attrName>
                                        </p:attrNameLst>
                                      </p:cBhvr>
                                    </p:anim>
                                    <p:animRot by="21600000">
                                      <p:cBhvr>
                                        <p:cTn id="46" dur="1000" fill="hold">
                                          <p:stCondLst>
                                            <p:cond delay="0"/>
                                          </p:stCondLst>
                                        </p:cTn>
                                        <p:tgtEl>
                                          <p:spTgt spid="8">
                                            <p:txEl>
                                              <p:pRg st="0" end="0"/>
                                            </p:txEl>
                                          </p:spTgt>
                                        </p:tgtEl>
                                        <p:attrNameLst>
                                          <p:attrName>r</p:attrName>
                                        </p:attrNameLst>
                                      </p:cBhvr>
                                    </p:animRot>
                                  </p:childTnLst>
                                </p:cTn>
                              </p:par>
                              <p:par>
                                <p:cTn id="47" presetID="56" presetClass="entr" presetSubtype="0" fill="hold" nodeType="withEffect">
                                  <p:stCondLst>
                                    <p:cond delay="0"/>
                                  </p:stCondLst>
                                  <p:iterate type="lt">
                                    <p:tmPct val="3000"/>
                                  </p:iterate>
                                  <p:childTnLst>
                                    <p:set>
                                      <p:cBhvr>
                                        <p:cTn id="48" dur="1" fill="hold">
                                          <p:stCondLst>
                                            <p:cond delay="0"/>
                                          </p:stCondLst>
                                        </p:cTn>
                                        <p:tgtEl>
                                          <p:spTgt spid="8">
                                            <p:txEl>
                                              <p:pRg st="1" end="1"/>
                                            </p:txEl>
                                          </p:spTgt>
                                        </p:tgtEl>
                                        <p:attrNameLst>
                                          <p:attrName>style.visibility</p:attrName>
                                        </p:attrNameLst>
                                      </p:cBhvr>
                                      <p:to>
                                        <p:strVal val="visible"/>
                                      </p:to>
                                    </p:set>
                                    <p:anim by="(-#ppt_w*2)" calcmode="lin" valueType="num">
                                      <p:cBhvr rctx="PPT">
                                        <p:cTn id="49" dur="500" autoRev="1" fill="hold">
                                          <p:stCondLst>
                                            <p:cond delay="0"/>
                                          </p:stCondLst>
                                        </p:cTn>
                                        <p:tgtEl>
                                          <p:spTgt spid="8">
                                            <p:txEl>
                                              <p:pRg st="1" end="1"/>
                                            </p:txEl>
                                          </p:spTgt>
                                        </p:tgtEl>
                                        <p:attrNameLst>
                                          <p:attrName>ppt_w</p:attrName>
                                        </p:attrNameLst>
                                      </p:cBhvr>
                                    </p:anim>
                                    <p:anim by="(#ppt_w*0.50)" calcmode="lin" valueType="num">
                                      <p:cBhvr>
                                        <p:cTn id="50" dur="500" decel="50000" autoRev="1" fill="hold">
                                          <p:stCondLst>
                                            <p:cond delay="0"/>
                                          </p:stCondLst>
                                        </p:cTn>
                                        <p:tgtEl>
                                          <p:spTgt spid="8">
                                            <p:txEl>
                                              <p:pRg st="1" end="1"/>
                                            </p:txEl>
                                          </p:spTgt>
                                        </p:tgtEl>
                                        <p:attrNameLst>
                                          <p:attrName>ppt_x</p:attrName>
                                        </p:attrNameLst>
                                      </p:cBhvr>
                                    </p:anim>
                                    <p:anim from="(-#ppt_h/2)" to="(#ppt_y)" calcmode="lin" valueType="num">
                                      <p:cBhvr>
                                        <p:cTn id="51" dur="1000" fill="hold">
                                          <p:stCondLst>
                                            <p:cond delay="0"/>
                                          </p:stCondLst>
                                        </p:cTn>
                                        <p:tgtEl>
                                          <p:spTgt spid="8">
                                            <p:txEl>
                                              <p:pRg st="1" end="1"/>
                                            </p:txEl>
                                          </p:spTgt>
                                        </p:tgtEl>
                                        <p:attrNameLst>
                                          <p:attrName>ppt_y</p:attrName>
                                        </p:attrNameLst>
                                      </p:cBhvr>
                                    </p:anim>
                                    <p:animRot by="21600000">
                                      <p:cBhvr>
                                        <p:cTn id="52" dur="1000" fill="hold">
                                          <p:stCondLst>
                                            <p:cond delay="0"/>
                                          </p:stCondLst>
                                        </p:cTn>
                                        <p:tgtEl>
                                          <p:spTgt spid="8">
                                            <p:txEl>
                                              <p:pRg st="1" end="1"/>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SLIDE_ID_2" val="{47B60F8D-7ED6-4B0A-93E4-4741377BC803}"/>
  <p:tag name="GENSWF_ADVANCE_TIME" val="5"/>
  <p:tag name="TIMING" val="|0.001|0.5|0.5"/>
  <p:tag name="ISPRING_CUSTOM_TIMING_US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1319</TotalTime>
  <Words>387</Words>
  <Application>Microsoft Office PowerPoint</Application>
  <PresentationFormat>Màn hình rộng</PresentationFormat>
  <Paragraphs>63</Paragraphs>
  <Slides>9</Slides>
  <Notes>3</Notes>
  <HiddenSlides>0</HiddenSlides>
  <MMClips>0</MMClips>
  <ScaleCrop>false</ScaleCrop>
  <HeadingPairs>
    <vt:vector size="6" baseType="variant">
      <vt:variant>
        <vt:lpstr>Phông được Dùng</vt:lpstr>
      </vt:variant>
      <vt:variant>
        <vt:i4>8</vt:i4>
      </vt:variant>
      <vt:variant>
        <vt:lpstr>Chủ đề</vt:lpstr>
      </vt:variant>
      <vt:variant>
        <vt:i4>1</vt:i4>
      </vt:variant>
      <vt:variant>
        <vt:lpstr>Tiêu đề Bản chiếu</vt:lpstr>
      </vt:variant>
      <vt:variant>
        <vt:i4>9</vt:i4>
      </vt:variant>
    </vt:vector>
  </HeadingPairs>
  <TitlesOfParts>
    <vt:vector size="18" baseType="lpstr">
      <vt:lpstr>Arial</vt:lpstr>
      <vt:lpstr>Arial Rounded MT Bold</vt:lpstr>
      <vt:lpstr>Arial-Rounded</vt:lpstr>
      <vt:lpstr>Calibri</vt:lpstr>
      <vt:lpstr>Calibri Light</vt:lpstr>
      <vt:lpstr>HP001 4 hàng</vt:lpstr>
      <vt:lpstr>iCiel Cadena</vt:lpstr>
      <vt:lpstr>Times New Roman</vt:lpstr>
      <vt:lpstr>Office Theme</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AutoBVT</dc:creator>
  <cp:lastModifiedBy>Đỗ Thanh Huyền</cp:lastModifiedBy>
  <cp:revision>177</cp:revision>
  <dcterms:created xsi:type="dcterms:W3CDTF">2021-06-02T14:23:54Z</dcterms:created>
  <dcterms:modified xsi:type="dcterms:W3CDTF">2022-01-04T07:51:24Z</dcterms:modified>
</cp:coreProperties>
</file>